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60" r:id="rId4"/>
    <p:sldId id="261" r:id="rId5"/>
    <p:sldId id="262" r:id="rId6"/>
    <p:sldId id="263" r:id="rId7"/>
    <p:sldId id="257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66144847"/>
              </p:ext>
            </p:extLst>
          </p:nvPr>
        </p:nvGraphicFramePr>
        <p:xfrm>
          <a:off x="827584" y="836712"/>
          <a:ext cx="7324973" cy="54930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4570501" imgH="3427618" progId="PowerPoint.Show.12">
                  <p:embed/>
                </p:oleObj>
              </mc:Choice>
              <mc:Fallback>
                <p:oleObj name="Prezentace" r:id="rId4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27584" y="836712"/>
                        <a:ext cx="7324973" cy="549309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36070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5063" y="836712"/>
            <a:ext cx="3217547" cy="92333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/>
              <a:t>SEASONS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84872" y="2780927"/>
            <a:ext cx="1814920" cy="646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/>
              <a:t>SPRING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87747" y="1556792"/>
            <a:ext cx="2093843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SUMMER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3448952"/>
            <a:ext cx="2095445" cy="646331"/>
          </a:xfrm>
          <a:prstGeom prst="rect">
            <a:avLst/>
          </a:prstGeom>
          <a:solidFill>
            <a:schemeClr val="accent6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AUTUMN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0664" y="4653136"/>
            <a:ext cx="1797287" cy="646331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WINTER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5299467"/>
            <a:ext cx="2045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550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99227"/>
            <a:ext cx="4578423" cy="4578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789040"/>
            <a:ext cx="2065402" cy="2065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128" y="1268760"/>
            <a:ext cx="1674605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8" y="836712"/>
            <a:ext cx="3312368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dirty="0" smtClean="0"/>
              <a:t>SPRING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910463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78512"/>
            <a:ext cx="4077039" cy="4077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925" y="3717032"/>
            <a:ext cx="2348285" cy="2348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843712"/>
            <a:ext cx="2187500" cy="218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55576" y="535613"/>
            <a:ext cx="3079170" cy="92333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5400" dirty="0" smtClean="0"/>
              <a:t>SUMMER</a:t>
            </a:r>
            <a:endParaRPr lang="cs-CZ" sz="5400" dirty="0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544" y="2996952"/>
            <a:ext cx="1080120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2713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75" y="1772816"/>
            <a:ext cx="4328553" cy="4328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856412"/>
            <a:ext cx="2331516" cy="2331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692696"/>
            <a:ext cx="2952328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5606" y="544323"/>
            <a:ext cx="3216314" cy="923330"/>
          </a:xfrm>
          <a:prstGeom prst="rect">
            <a:avLst/>
          </a:prstGeom>
          <a:solidFill>
            <a:schemeClr val="accent6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5400" dirty="0" smtClean="0"/>
              <a:t>AUTUMN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966848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386" y="2348880"/>
            <a:ext cx="3987606" cy="3987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348" y="3861047"/>
            <a:ext cx="1678835" cy="1678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200285"/>
            <a:ext cx="1979860" cy="1979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6240" y="595926"/>
            <a:ext cx="194421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35606" y="544323"/>
            <a:ext cx="2784266" cy="923330"/>
          </a:xfrm>
          <a:prstGeom prst="rect">
            <a:avLst/>
          </a:prstGeom>
          <a:solidFill>
            <a:srgbClr val="00B0F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5400" dirty="0" smtClean="0"/>
              <a:t>WINTER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33486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24" y="1279243"/>
            <a:ext cx="2289211" cy="2289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1813" y="1294605"/>
            <a:ext cx="237626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280" y="4049489"/>
            <a:ext cx="2342639" cy="2342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545" y="3670869"/>
            <a:ext cx="2721259" cy="2721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022435" y="3068960"/>
            <a:ext cx="1002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SPRING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93463" y="3068960"/>
            <a:ext cx="990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WINTER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06581" y="6022796"/>
            <a:ext cx="1136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SUMMER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28919" y="6022796"/>
            <a:ext cx="11384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AUTUMN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698224"/>
            <a:ext cx="80922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Použij správně slovní zásobu – jaro, léto, podzim, zima. Klikni na obrázek</a:t>
            </a:r>
          </a:p>
          <a:p>
            <a:r>
              <a:rPr lang="cs-CZ" dirty="0" smtClean="0"/>
              <a:t>pro kontrolu.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2408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556792"/>
            <a:ext cx="387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/>
              <a:t>http://office.microsoft.com/cs-cz</a:t>
            </a:r>
          </a:p>
        </p:txBody>
      </p:sp>
    </p:spTree>
    <p:extLst>
      <p:ext uri="{BB962C8B-B14F-4D97-AF65-F5344CB8AC3E}">
        <p14:creationId xmlns:p14="http://schemas.microsoft.com/office/powerpoint/2010/main" val="334288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14</TotalTime>
  <Words>44</Words>
  <Application>Microsoft Office PowerPoint</Application>
  <PresentationFormat>Předvádění na obrazovce (4:3)</PresentationFormat>
  <Paragraphs>19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Austin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4</cp:revision>
  <dcterms:created xsi:type="dcterms:W3CDTF">2011-09-04T13:14:03Z</dcterms:created>
  <dcterms:modified xsi:type="dcterms:W3CDTF">2011-09-17T12:53:04Z</dcterms:modified>
</cp:coreProperties>
</file>