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4" r:id="rId3"/>
    <p:sldId id="258" r:id="rId4"/>
    <p:sldId id="259" r:id="rId5"/>
    <p:sldId id="260" r:id="rId6"/>
    <p:sldId id="257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07D296-2DDE-4C78-851D-3D8A5002F7A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E5993D-3FB3-4744-814F-FBAE97EE84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669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2.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kliknutím proběhne</a:t>
            </a:r>
            <a:r>
              <a:rPr lang="cs-CZ" baseline="0" dirty="0" smtClean="0"/>
              <a:t> animace. 2. kliknutím se dostaneš na 4.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5993D-3FB3-4744-814F-FBAE97EE84D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684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</a:t>
            </a:r>
            <a:r>
              <a:rPr lang="cs-CZ" baseline="0" dirty="0" smtClean="0"/>
              <a:t> se dostaneš na 5.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5993D-3FB3-4744-814F-FBAE97EE84D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5974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se dostaneš na 6. stránku.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5993D-3FB3-4744-814F-FBAE97EE84D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6143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E5993D-3FB3-4744-814F-FBAE97EE84D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846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5AA1049-DEDA-4FC9-8FD3-3814243F51A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69AA1B2-1709-43A1-8B27-D5720656EE97}" type="datetimeFigureOut">
              <a:rPr lang="cs-CZ" smtClean="0"/>
              <a:t>6.3.2012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2898" y="1387802"/>
            <a:ext cx="7918648" cy="266429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</a:t>
            </a:r>
            <a:r>
              <a:rPr lang="cs-CZ" sz="3200" dirty="0"/>
              <a:t>: </a:t>
            </a:r>
            <a:r>
              <a:rPr lang="cs-CZ" sz="3200" dirty="0" smtClean="0"/>
              <a:t>VY_32_INOVACE_10_C_3_ Živé organizmy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</a:t>
            </a:r>
            <a:r>
              <a:rPr lang="cs-CZ" sz="3200" dirty="0"/>
              <a:t>: CZ.1.07./1.4.00/21.2131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6417" y="3900055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564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831433"/>
              </p:ext>
            </p:extLst>
          </p:nvPr>
        </p:nvGraphicFramePr>
        <p:xfrm>
          <a:off x="1187624" y="206084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7.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Živé organizmy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živé organizmy, společné znaky života živých organizmů, rostliny, houby, živočichové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4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5839" y="428627"/>
            <a:ext cx="7105215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Společné znaky života živých organizmů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1512" y="1600200"/>
            <a:ext cx="2543175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řijímají vodu s živinami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86149" y="3000376"/>
            <a:ext cx="1414461" cy="90011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dýchají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1511" y="3071812"/>
            <a:ext cx="1457326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vylučují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00713" y="4686298"/>
            <a:ext cx="2686050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rozmnožují se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00662" y="1557338"/>
            <a:ext cx="3071813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rostou a vyvíjejí se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43611" y="2986086"/>
            <a:ext cx="2028825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ohybují se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2924" y="4757738"/>
            <a:ext cx="4157664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r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eagují na změny teploty okolního prostředí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90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40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0"/>
                            </p:stCondLst>
                            <p:childTnLst>
                              <p:par>
                                <p:cTn id="31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6000"/>
                            </p:stCondLst>
                            <p:childTnLst>
                              <p:par>
                                <p:cTn id="35" presetID="21" presetClass="entr" presetSubtype="1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811" y="514350"/>
            <a:ext cx="77581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u="sng" dirty="0" smtClean="0"/>
              <a:t>Roztřiď živé organizmy do tří skupin – rostliny,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u="sng" dirty="0" smtClean="0"/>
              <a:t>houby, živočichové  - spoj barevnými čarami.</a:t>
            </a:r>
            <a:endParaRPr lang="cs-CZ" sz="2800" dirty="0" smtClean="0"/>
          </a:p>
          <a:p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29050" y="2528888"/>
            <a:ext cx="1327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Rostliny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6200" y="3671887"/>
            <a:ext cx="1136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Houby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451" y="4986338"/>
            <a:ext cx="1881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Živočichové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8675" y="2671764"/>
            <a:ext cx="1573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kopretina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4427" y="3529013"/>
            <a:ext cx="14573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etopýr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38" y="4414837"/>
            <a:ext cx="21213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uchomůrka</a:t>
            </a:r>
          </a:p>
          <a:p>
            <a:r>
              <a:rPr lang="cs-CZ" sz="2800" dirty="0" smtClean="0"/>
              <a:t>červená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4400" y="5715000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divizna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28713" y="1785937"/>
            <a:ext cx="1155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vrabec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72262" y="1828800"/>
            <a:ext cx="1270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paprika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29388" y="2686051"/>
            <a:ext cx="1782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edla jedlá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43700" y="3614738"/>
            <a:ext cx="852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štika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57975" y="4543425"/>
            <a:ext cx="1148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jírovec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5100" y="5543551"/>
            <a:ext cx="1218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čmelák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5723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1920" y="0"/>
            <a:ext cx="72978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</a:t>
            </a:r>
            <a:r>
              <a:rPr lang="cs-CZ" sz="2800" u="sng" dirty="0" smtClean="0"/>
              <a:t>Přeškrtni živé organizmy, které u nás v přírodě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u="sng" dirty="0" smtClean="0"/>
              <a:t>nemůžeme vidět v zimě.</a:t>
            </a:r>
            <a:endParaRPr lang="cs-CZ" sz="2800" u="sng" dirty="0"/>
          </a:p>
        </p:txBody>
      </p:sp>
      <p:pic>
        <p:nvPicPr>
          <p:cNvPr id="1027" name="Picture 3" descr="C:\Users\Ludmila Eisová\AppData\Local\Microsoft\Windows\Temporary Internet Files\Content.IE5\6SRWW0T5\MP9004340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859138"/>
            <a:ext cx="8756073" cy="59988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6SRWW0T5\MC900391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152" y="4034971"/>
            <a:ext cx="1821886" cy="247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QKKEMLWV\MC90043484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03" y="5902037"/>
            <a:ext cx="755794" cy="75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08SUHLCI\MC900109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909" y="4098830"/>
            <a:ext cx="526472" cy="634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6SRWW0T5\MC900351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745" y="6095759"/>
            <a:ext cx="352714" cy="5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6SRWW0T5\MC900351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058" y="6165273"/>
            <a:ext cx="374273" cy="58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A0JQTU53\MC9001113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781" y="5179089"/>
            <a:ext cx="939462" cy="135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503" y="5597235"/>
            <a:ext cx="459769" cy="113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DU3WXRX5\MC9003304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178" y="6386945"/>
            <a:ext cx="925113" cy="471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DU3WXRX5\MC9000526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310" y="1267162"/>
            <a:ext cx="605761" cy="55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6MRND51Y\MC90041163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486" y="5681230"/>
            <a:ext cx="767054" cy="106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4VJN298M\MC90015120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762" y="3366655"/>
            <a:ext cx="363201" cy="390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4VJN298M\MC90010923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45517">
            <a:off x="7421014" y="2657275"/>
            <a:ext cx="513483" cy="80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UZTM5EZ0\MC90019342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111" y="6289964"/>
            <a:ext cx="702703" cy="568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udmila Eisová\AppData\Local\Microsoft\Windows\Temporary Internet Files\Content.IE5\DU3WXRX5\MC90035614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993" y="2161309"/>
            <a:ext cx="659417" cy="101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4" descr="C:\Users\Ludmila Eisová\AppData\Local\Microsoft\Windows\Temporary Internet Files\Content.IE5\DU3WXRX5\MC9000526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205" y="1715788"/>
            <a:ext cx="605761" cy="55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udmila Eisová\AppData\Local\Microsoft\Windows\Temporary Internet Files\Content.IE5\6MRND51Y\MC90035616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825" y="6456218"/>
            <a:ext cx="660235" cy="40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udmila Eisová\AppData\Local\Microsoft\Windows\Temporary Internet Files\Content.IE5\4VJN298M\MC900433205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9184">
            <a:off x="4204129" y="2493194"/>
            <a:ext cx="939065" cy="938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608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/>
              <a:t>l</a:t>
            </a:r>
            <a:r>
              <a:rPr lang="cs-CZ" dirty="0" smtClean="0"/>
              <a:t>ist – výkladová stránka</a:t>
            </a:r>
          </a:p>
          <a:p>
            <a:pPr marL="0" indent="0">
              <a:buNone/>
            </a:pPr>
            <a:r>
              <a:rPr lang="cs-CZ" dirty="0" smtClean="0"/>
              <a:t>4. list – 1. úkol – třídění živých organizmů</a:t>
            </a:r>
          </a:p>
          <a:p>
            <a:pPr marL="0" indent="0">
              <a:buNone/>
            </a:pPr>
            <a:r>
              <a:rPr lang="cs-CZ" dirty="0" smtClean="0"/>
              <a:t>5. list – 2. úkol – hledání živých organizmů v zimě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74618" y="3075709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96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DU3WXRX5\MP9004448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055" y="4531183"/>
            <a:ext cx="2140918" cy="165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74618" y="1011382"/>
            <a:ext cx="57801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Použité zdroje:</a:t>
            </a:r>
          </a:p>
          <a:p>
            <a:endParaRPr lang="cs-CZ" sz="3200" dirty="0"/>
          </a:p>
          <a:p>
            <a:r>
              <a:rPr lang="cs-CZ" sz="3200" dirty="0" smtClean="0"/>
              <a:t>Otevřená galerie Microsoftu. </a:t>
            </a:r>
            <a:r>
              <a:rPr lang="cs-CZ" sz="3200" dirty="0" err="1" smtClean="0"/>
              <a:t>com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962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227</TotalTime>
  <Words>229</Words>
  <Application>Microsoft Office PowerPoint</Application>
  <PresentationFormat>Předvádění na obrazovce (4:3)</PresentationFormat>
  <Paragraphs>62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Thermal</vt:lpstr>
      <vt:lpstr>Název školy: ZŠ Karla Klíče, Hostinné Autor: Mgr. Ludmila Eisová  Název: VY_32_INOVACE_10_C_3_ Živé organizmy Téma: Živá a neživá příroda Číslo projektu: CZ.1.07./1.4.00/21.2131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</dc:title>
  <dc:creator>Ludmila Eisová</dc:creator>
  <cp:lastModifiedBy>Ludmila Eisová</cp:lastModifiedBy>
  <cp:revision>29</cp:revision>
  <dcterms:created xsi:type="dcterms:W3CDTF">2012-02-11T17:50:59Z</dcterms:created>
  <dcterms:modified xsi:type="dcterms:W3CDTF">2012-03-06T18:09:58Z</dcterms:modified>
</cp:coreProperties>
</file>