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9"/>
  </p:notesMasterIdLst>
  <p:sldIdLst>
    <p:sldId id="262" r:id="rId2"/>
    <p:sldId id="269" r:id="rId3"/>
    <p:sldId id="265" r:id="rId4"/>
    <p:sldId id="263" r:id="rId5"/>
    <p:sldId id="264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7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4B55D12-DB3C-454F-ACD3-7CE06D6BBAB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D45FE15-0AAD-41BD-92ED-90E936E74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2. list.</a:t>
            </a:r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5D8CD44-C3C1-4BE1-98EC-2B7927D23C9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 kliknutí se objeví vyluštění hádanky – obrázek. Kliknutím se dostaneš na 4. list.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071FAF-62AC-48DF-86C5-8518FACDB02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1x a čekej. Kliknutím se dostaneš na 5. list</a:t>
            </a:r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ABB960D-CB9A-4707-B4CC-AD576A59DE3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6. list.</a:t>
            </a:r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29CCD1-D232-4E30-B6EC-6E85B1B124F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E6E296-C5F6-4280-AF73-586DF78E8F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E80F53-2745-49EA-AAE0-E0C3965FF67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8A4EA5-4B3B-42C8-B327-4CD9EDB70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96BEB-7A7D-4B13-A202-ACB5463B785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0F581-C23A-44BB-BEEE-28E9ED946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81B586-E046-493E-A06C-6214A81435D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8875EC-EAD6-48D2-9A59-88BDB6DE5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ADB2A-293D-472D-ACA4-A1F11285200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BDA7B-29A7-4CDF-96C8-D9D9CB3AC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503C0-2AFC-4106-91C9-A6EF8D2AF88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D816B4-9EDE-46DD-8A34-B2E3A3FDA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12600-8F9C-4465-AC91-4148DC46A21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A28DC-B124-4652-ADCB-58E154D3C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2B4F8B-B2F9-4CC0-95EC-DAA82CF7A24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2C131D-970C-4970-BA25-9CE634B46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CE934D-AA2F-4316-95A7-1F522AAD270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CE1084-6842-40EC-8186-40A44226E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FE0706-8B1A-482A-BCAA-090430A9DF9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AAE994-5106-4A3F-9CD0-59C7937F1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A7D17-1442-4D8F-BEC6-FC6AFD3E0FD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34B1E-0A41-4016-9B3F-F330F4C85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CB4AB-6531-4D09-A409-B8CFF8404DD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AE21E-14E1-4CF4-A186-A85446A4C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514A235-58AA-4F83-BE60-56A4D66C8C1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A5DDA68-2775-43BC-A5FE-9712AB535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8" r:id="rId2"/>
    <p:sldLayoutId id="2147483750" r:id="rId3"/>
    <p:sldLayoutId id="2147483747" r:id="rId4"/>
    <p:sldLayoutId id="2147483751" r:id="rId5"/>
    <p:sldLayoutId id="2147483746" r:id="rId6"/>
    <p:sldLayoutId id="2147483752" r:id="rId7"/>
    <p:sldLayoutId id="2147483753" r:id="rId8"/>
    <p:sldLayoutId id="2147483754" r:id="rId9"/>
    <p:sldLayoutId id="2147483745" r:id="rId10"/>
    <p:sldLayoutId id="2147483744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20788" y="1052513"/>
            <a:ext cx="7918450" cy="2663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Název školy: ZŠ Karla Klíče, Hostinné</a:t>
            </a:r>
            <a:b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Autor: Mgr. Ludmila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</a:rPr>
              <a:t>Eisová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 </a:t>
            </a:r>
            <a:b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Název: VY_32_INOVACE_10_C_5_Houby 1.</a:t>
            </a:r>
            <a:b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Téma: Živá a neživá příroda</a:t>
            </a:r>
            <a:b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Číslo projektu: </a:t>
            </a:r>
            <a:r>
              <a:rPr lang="cs-CZ" sz="3200" dirty="0">
                <a:solidFill>
                  <a:schemeClr val="tx2">
                    <a:satMod val="130000"/>
                  </a:schemeClr>
                </a:solidFill>
              </a:rPr>
              <a:t>CZ.1.07./1.4.00/21.2131 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</a:b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005263"/>
            <a:ext cx="7304087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450" y="2060575"/>
          <a:ext cx="6834188" cy="343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</a:t>
                      </a:r>
                      <a:r>
                        <a:rPr lang="cs-CZ" baseline="0" dirty="0" smtClean="0"/>
                        <a:t> Ludmila 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Houby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houby,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odlišnosti od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150" y="549275"/>
            <a:ext cx="17160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Hádanky: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619250" y="1700213"/>
            <a:ext cx="358457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 pitchFamily="34" charset="-18"/>
              </a:rPr>
              <a:t>Chodí děda po lese, </a:t>
            </a:r>
          </a:p>
          <a:p>
            <a:r>
              <a:rPr lang="cs-CZ" sz="3200">
                <a:latin typeface="Gill Sans MT" pitchFamily="34" charset="-18"/>
              </a:rPr>
              <a:t>nůž a košík si nese.</a:t>
            </a:r>
          </a:p>
          <a:p>
            <a:r>
              <a:rPr lang="cs-CZ" sz="3200">
                <a:latin typeface="Gill Sans MT" pitchFamily="34" charset="-18"/>
              </a:rPr>
              <a:t>Do houštiny zaleze,</a:t>
            </a:r>
          </a:p>
          <a:p>
            <a:r>
              <a:rPr lang="cs-CZ" sz="3200">
                <a:latin typeface="Gill Sans MT" pitchFamily="34" charset="-18"/>
              </a:rPr>
              <a:t>copak asi přinese?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1619250" y="4437063"/>
            <a:ext cx="44688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Gill Sans MT" pitchFamily="34" charset="-18"/>
              </a:rPr>
              <a:t>Stojí v lese krasavice</a:t>
            </a:r>
          </a:p>
          <a:p>
            <a:r>
              <a:rPr lang="cs-CZ" sz="3200">
                <a:latin typeface="Gill Sans MT" pitchFamily="34" charset="-18"/>
              </a:rPr>
              <a:t>v puntíkovém  kloboučku,</a:t>
            </a:r>
          </a:p>
          <a:p>
            <a:r>
              <a:rPr lang="cs-CZ" sz="3200">
                <a:latin typeface="Gill Sans MT" pitchFamily="34" charset="-18"/>
              </a:rPr>
              <a:t>Má jen jednu nožičku.</a:t>
            </a:r>
          </a:p>
        </p:txBody>
      </p:sp>
      <p:pic>
        <p:nvPicPr>
          <p:cNvPr id="3074" name="Picture 2" descr="C:\Users\Ludmila Eisová\AppData\Local\Microsoft\Windows\Temporary Internet Files\Content.IE5\4VJN298M\MP9004385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1844675"/>
            <a:ext cx="2735262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4292600"/>
            <a:ext cx="1906587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1258888" y="1700213"/>
            <a:ext cx="7127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ill Sans MT" pitchFamily="34" charset="-18"/>
              </a:rPr>
              <a:t>1.</a:t>
            </a:r>
          </a:p>
        </p:txBody>
      </p:sp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1258888" y="4437063"/>
            <a:ext cx="936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Gill Sans MT" pitchFamily="34" charset="-18"/>
              </a:rPr>
              <a:t>2.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3851275" y="549275"/>
            <a:ext cx="1447800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Gill Sans MT" pitchFamily="34" charset="-18"/>
              </a:rPr>
              <a:t>Houby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619250" y="1557338"/>
            <a:ext cx="6799263" cy="52228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ill Sans MT" pitchFamily="34" charset="-18"/>
              </a:rPr>
              <a:t>Tvoří samostatnou skupinu živých organizmů.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35150" y="2420938"/>
            <a:ext cx="3259138" cy="5238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Odlišnosti od rostlin: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79613" y="3357563"/>
            <a:ext cx="2520950" cy="698500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>
                <a:solidFill>
                  <a:schemeClr val="tx1"/>
                </a:solidFill>
              </a:rPr>
              <a:t>emají kořeny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79613" y="4508500"/>
            <a:ext cx="2376487" cy="698500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>
                <a:solidFill>
                  <a:schemeClr val="tx1"/>
                </a:solidFill>
              </a:rPr>
              <a:t>emají listy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51050" y="5732463"/>
            <a:ext cx="2376488" cy="698500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>
                <a:solidFill>
                  <a:schemeClr val="tx1"/>
                </a:solidFill>
              </a:rPr>
              <a:t>emají květy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08625" y="3284538"/>
            <a:ext cx="2447925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>
                <a:solidFill>
                  <a:schemeClr val="tx1"/>
                </a:solidFill>
              </a:rPr>
              <a:t>eobsahují zelené barvivo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9464" name="Picture 5" descr="C:\Users\Ludmila Eisová\AppData\Local\Microsoft\Windows\Temporary Internet Files\Content.IE5\6MRND51Y\MC9003538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4581525"/>
            <a:ext cx="2476500" cy="186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1692275" y="1125538"/>
            <a:ext cx="4429125" cy="522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ill Sans MT" pitchFamily="34" charset="-18"/>
              </a:rPr>
              <a:t> Úkol: Doplň do vět slova.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1763713" y="2492375"/>
            <a:ext cx="7056437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Gill Sans MT" pitchFamily="34" charset="-18"/>
              </a:rPr>
              <a:t>_ _ _ _ _ tvoří samostatnou skupinu živých organizmů. </a:t>
            </a:r>
          </a:p>
          <a:p>
            <a:endParaRPr lang="cs-CZ" sz="2800">
              <a:latin typeface="Gill Sans MT" pitchFamily="34" charset="-18"/>
            </a:endParaRPr>
          </a:p>
          <a:p>
            <a:r>
              <a:rPr lang="cs-CZ" sz="2800">
                <a:latin typeface="Gill Sans MT" pitchFamily="34" charset="-18"/>
              </a:rPr>
              <a:t>Na rozdíl od rostlin nemají _ _ _ _ _ _, nemají _ _ _ _ _ ani _ _ _ _ _. </a:t>
            </a:r>
          </a:p>
          <a:p>
            <a:endParaRPr lang="cs-CZ" sz="2800">
              <a:latin typeface="Gill Sans MT" pitchFamily="34" charset="-18"/>
            </a:endParaRPr>
          </a:p>
          <a:p>
            <a:r>
              <a:rPr lang="cs-CZ" sz="2800">
                <a:latin typeface="Gill Sans MT" pitchFamily="34" charset="-18"/>
              </a:rPr>
              <a:t>Neobsahují _ _ _ _ _ é   _ _ _ _ _ _ o.</a:t>
            </a:r>
          </a:p>
          <a:p>
            <a:endParaRPr lang="cs-CZ" sz="2800">
              <a:latin typeface="Gill Sans MT" pitchFamily="34" charset="-18"/>
            </a:endParaRPr>
          </a:p>
        </p:txBody>
      </p:sp>
      <p:pic>
        <p:nvPicPr>
          <p:cNvPr id="21507" name="Picture 2" descr="C:\Users\Ludmila Eisová\AppData\Local\Microsoft\Windows\Temporary Internet Files\Content.IE5\UZTM5EZ0\MC900432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260350"/>
            <a:ext cx="1838325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3" descr="C:\Users\Ludmila Eisová\AppData\Local\Microsoft\Windows\Temporary Internet Files\Content.IE5\4VJN298M\MC9000575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5875338"/>
            <a:ext cx="1728787" cy="95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3" descr="C:\Users\Ludmila Eisová\AppData\Local\Microsoft\Windows\Temporary Internet Files\Content.IE5\4VJN298M\MC9000575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899150"/>
            <a:ext cx="1728788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0963" indent="0">
              <a:buFont typeface="Wingdings 2" pitchFamily="18" charset="2"/>
              <a:buNone/>
            </a:pPr>
            <a:r>
              <a:rPr lang="cs-CZ" smtClean="0"/>
              <a:t>3. list – motivační stránka – hádanky</a:t>
            </a:r>
          </a:p>
          <a:p>
            <a:pPr marL="80963" indent="0">
              <a:buFont typeface="Wingdings 2" pitchFamily="18" charset="2"/>
              <a:buNone/>
            </a:pPr>
            <a:r>
              <a:rPr lang="cs-CZ" smtClean="0"/>
              <a:t>4. list – výuková stránka</a:t>
            </a:r>
          </a:p>
          <a:p>
            <a:pPr marL="80963" indent="0">
              <a:buFont typeface="Wingdings 2" pitchFamily="18" charset="2"/>
              <a:buNone/>
            </a:pPr>
            <a:r>
              <a:rPr lang="cs-CZ" smtClean="0"/>
              <a:t>5. list – stránka k procvičení. Úkol – doplnění správných slov.</a:t>
            </a:r>
          </a:p>
          <a:p>
            <a:pPr marL="80963" indent="0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1619250" y="3644900"/>
            <a:ext cx="5969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Určeno pro výuku ve 3. ročníku.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Otevřená galerie Microsoft.com</a:t>
            </a:r>
          </a:p>
          <a:p>
            <a:r>
              <a:rPr lang="cs-CZ" smtClean="0"/>
              <a:t>Palanská J., Hádanky v prvouce. Nový Bydžov: JV Print, 2001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513</TotalTime>
  <Words>210</Words>
  <Application>Microsoft Office PowerPoint</Application>
  <PresentationFormat>On-screen Show (4:3)</PresentationFormat>
  <Paragraphs>59</Paragraphs>
  <Slides>7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Název školy: ZŠ Karla Klíče, Hostinné Autor: Mgr. Ludmila Eisová  Název: VY_32_INOVACE_10_C_5_Houby 1. Téma: Živá a neživá příroda Číslo projektu: CZ.1.07./1.4.00/21.2131  </vt:lpstr>
      <vt:lpstr>Snímek 2</vt:lpstr>
      <vt:lpstr>Snímek 3</vt:lpstr>
      <vt:lpstr>Snímek 4</vt:lpstr>
      <vt:lpstr>Snímek 5</vt:lpstr>
      <vt:lpstr>Anotace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DUM</cp:lastModifiedBy>
  <cp:revision>52</cp:revision>
  <dcterms:created xsi:type="dcterms:W3CDTF">2012-01-21T17:33:51Z</dcterms:created>
  <dcterms:modified xsi:type="dcterms:W3CDTF">2012-03-22T21:28:49Z</dcterms:modified>
</cp:coreProperties>
</file>