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2"/>
  </p:sldMasterIdLst>
  <p:notesMasterIdLst>
    <p:notesMasterId r:id="rId12"/>
  </p:notesMasterIdLst>
  <p:sldIdLst>
    <p:sldId id="262" r:id="rId3"/>
    <p:sldId id="276" r:id="rId4"/>
    <p:sldId id="263" r:id="rId5"/>
    <p:sldId id="264" r:id="rId6"/>
    <p:sldId id="269" r:id="rId7"/>
    <p:sldId id="268" r:id="rId8"/>
    <p:sldId id="266" r:id="rId9"/>
    <p:sldId id="274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3216"/>
    <a:srgbClr val="FF3399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9BBC7-F71E-4133-B093-774E3F1E6A2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AED08C-FE94-490F-AA85-0AFF18985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024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221088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199" y="1484784"/>
            <a:ext cx="7918648" cy="266429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Název školy: ZŠ Karla Klíče, Hostinné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Autor: Mgr. Ludmila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Eisová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Název: VY_32_INOVACE_10_C_7_Houby 3.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Téma: Živá a neživá příroda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Číslo projektu: </a:t>
            </a:r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CZ.1.07./1.4.00/21.2131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64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3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41953096"/>
              </p:ext>
            </p:extLst>
          </p:nvPr>
        </p:nvGraphicFramePr>
        <p:xfrm>
          <a:off x="1187624" y="2060848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27. února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Houby 3.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jedlé houby, nejedlé houby, jedovaté houby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64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332656"/>
            <a:ext cx="1645002" cy="584775"/>
          </a:xfrm>
          <a:prstGeom prst="rect">
            <a:avLst/>
          </a:prstGeom>
          <a:solidFill>
            <a:srgbClr val="FFFF00"/>
          </a:solidFill>
          <a:ln w="76200">
            <a:solidFill>
              <a:schemeClr val="accent2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HOUBY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1462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JEDLÉ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124744"/>
            <a:ext cx="2032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NEJEDLÉ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124744"/>
            <a:ext cx="22910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JEDOVATÉ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5085184"/>
            <a:ext cx="2736304" cy="1384995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Sbíráme je a 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upravujeme k jídlu.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797152"/>
            <a:ext cx="2304256" cy="1815882"/>
          </a:xfrm>
          <a:prstGeom prst="rect">
            <a:avLst/>
          </a:prstGeom>
          <a:solidFill>
            <a:srgbClr val="FF3399"/>
          </a:solidFill>
          <a:ln w="38100"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Mají hořkou chuť nebo 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zapáchají.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Nejíme je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3429000"/>
            <a:ext cx="2846057" cy="138499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Nesmíme je jíst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ani se jich dotýkat!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709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65 0.07771 L -0.58264 -0.363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08" y="-22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3941 0.0044 L 0.30712 -0.3945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-19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2.77778E-7 -2.77521E-8 L 0.31684 -0.1322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33" y="-66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260648"/>
            <a:ext cx="2776722" cy="523220"/>
          </a:xfrm>
          <a:prstGeom prst="rect">
            <a:avLst/>
          </a:prstGeom>
          <a:solidFill>
            <a:srgbClr val="FFFF00"/>
          </a:solidFill>
          <a:ln w="571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JEDLÉ  HOUBY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1754996" cy="215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068960"/>
            <a:ext cx="1875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Hřib hnědý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70892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268760"/>
            <a:ext cx="245745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2564904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924944"/>
            <a:ext cx="2135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Liška obecná</a:t>
            </a:r>
            <a:endParaRPr lang="cs-CZ" sz="28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48680"/>
            <a:ext cx="1544148" cy="24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172400" y="2708920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3068960"/>
            <a:ext cx="2191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Bedla vysoká</a:t>
            </a:r>
            <a:endParaRPr lang="cs-CZ" sz="28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1925758" cy="1656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39752" y="5085184"/>
            <a:ext cx="471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517232"/>
            <a:ext cx="3042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Křemenáč březový</a:t>
            </a:r>
            <a:endParaRPr lang="cs-CZ" sz="28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05064"/>
            <a:ext cx="1805186" cy="13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364088" y="5013176"/>
            <a:ext cx="461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445224"/>
            <a:ext cx="23903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Žampion polní</a:t>
            </a:r>
            <a:endParaRPr lang="cs-CZ" sz="28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2097410" cy="1577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388424" y="5013176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5517232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Hřib smrkový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9829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9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3607078" cy="584775"/>
          </a:xfrm>
          <a:prstGeom prst="rect">
            <a:avLst/>
          </a:prstGeo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NEJEDLÉ HOUBY</a:t>
            </a:r>
            <a:endParaRPr lang="cs-CZ" sz="3200" dirty="0">
              <a:solidFill>
                <a:schemeClr val="bg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2221979" cy="2962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4437112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1996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Hřib žlučník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620688"/>
            <a:ext cx="3865161" cy="584775"/>
          </a:xfrm>
          <a:prstGeom prst="rect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JEDOVATÉ HOUBY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2265924" cy="1703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08304" y="2780928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212976"/>
            <a:ext cx="3530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Muchomůrka červená</a:t>
            </a:r>
            <a:endParaRPr lang="cs-CZ" sz="28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61048"/>
            <a:ext cx="1561863" cy="197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48264" y="5445224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5877272"/>
            <a:ext cx="3304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Muchomůrka zelená</a:t>
            </a:r>
            <a:endParaRPr lang="cs-CZ" sz="2800" b="1" dirty="0"/>
          </a:p>
        </p:txBody>
      </p:sp>
      <p:pic>
        <p:nvPicPr>
          <p:cNvPr id="10" name="Picture 2" descr="C:\Users\Ludmila Eisová\AppData\Local\Microsoft\Windows\Temporary Internet Files\Content.IE5\UZTM5EZ0\MM90033698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85435">
            <a:off x="7308304" y="4581128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297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99992" y="260648"/>
            <a:ext cx="2776722" cy="523220"/>
          </a:xfrm>
          <a:prstGeom prst="rect">
            <a:avLst/>
          </a:prstGeom>
          <a:solidFill>
            <a:srgbClr val="FFFF00"/>
          </a:solidFill>
          <a:ln w="571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JEDLÉ  HOUBY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1754996" cy="215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3573016"/>
            <a:ext cx="1875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Hřib hnědý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70892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268760"/>
            <a:ext cx="245745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2564904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4293096"/>
            <a:ext cx="21355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Liška obecná</a:t>
            </a:r>
            <a:endParaRPr lang="cs-CZ" sz="28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836712"/>
            <a:ext cx="1544148" cy="24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654231" y="2924944"/>
            <a:ext cx="460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4365104"/>
            <a:ext cx="2191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Bedla vysoká</a:t>
            </a:r>
            <a:endParaRPr lang="cs-CZ" sz="28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85184"/>
            <a:ext cx="1925758" cy="1656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67744" y="6381328"/>
            <a:ext cx="471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429000"/>
            <a:ext cx="3042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Křemenáč březový</a:t>
            </a:r>
            <a:endParaRPr lang="cs-CZ" sz="28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73216"/>
            <a:ext cx="1805186" cy="13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292080" y="6381328"/>
            <a:ext cx="461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365104"/>
            <a:ext cx="23903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Žampion polní</a:t>
            </a:r>
            <a:endParaRPr lang="cs-CZ" sz="28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57192"/>
            <a:ext cx="2097410" cy="1577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699075" y="6381328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3429000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Hřib smrkový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653" y="116632"/>
            <a:ext cx="4329323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Spoj názvy hub s obrázky.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894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9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8760"/>
            <a:ext cx="3607078" cy="584775"/>
          </a:xfrm>
          <a:prstGeom prst="rect">
            <a:avLst/>
          </a:prstGeo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NEJEDLÉ HOUBY</a:t>
            </a:r>
            <a:endParaRPr lang="cs-CZ" sz="3200" dirty="0">
              <a:solidFill>
                <a:schemeClr val="bg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36912"/>
            <a:ext cx="2221979" cy="2962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5229200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2852936"/>
            <a:ext cx="1996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Hřib žlučník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268760"/>
            <a:ext cx="3865161" cy="584775"/>
          </a:xfrm>
          <a:prstGeom prst="rect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JEDOVATÉ HOUBY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872"/>
            <a:ext cx="2265924" cy="1703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69190" y="3573016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725144"/>
            <a:ext cx="3530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Muchomůrka červená</a:t>
            </a:r>
            <a:endParaRPr lang="cs-CZ" sz="28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509120"/>
            <a:ext cx="1561863" cy="197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661901" y="6093296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3717032"/>
            <a:ext cx="3304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Muchomůrka zelená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60648"/>
            <a:ext cx="4329323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Spoj názvy hub s obrázky.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Ludmila Eisová\AppData\Local\Microsoft\Windows\Temporary Internet Files\Content.IE5\UZTM5EZ0\MM90033698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84969">
            <a:off x="6444208" y="5877272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01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7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1688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784060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3. list – Výkladová stránka – Třídění hub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4. list – Výkladová stránka – Jedlé houby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5. list – Výkladová stránka – Nejedlé a jedovaté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houby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6. a 7. list – Opakovací stránky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5261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87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556792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http://upload.wikimedia.org/wikipedia/commons/thumb/2/24/Maronenr%C3%B6hrling-1.jpg/258px-Maronenr%C3%B6hrling-1.jpg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132856"/>
            <a:ext cx="61024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http://upload.wikimedia.org/wikipedia/commons/thumb/6/62/Cantharellus.cibarius.-.lindsey.jpg/258px-Cantharellus.cibarius.-.lindsey.jpg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2060848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2708920"/>
            <a:ext cx="62646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http://upload.wikimedia.org/wikipedia/commons/thumb/8/8c/Parasol-1.jpg/295px-Parasol-1.jpg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36912"/>
            <a:ext cx="354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3284984"/>
            <a:ext cx="58326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http://upload.wikimedia.org/wikipedia/commons/thumb/d/d8/Leccinum_versipelle_3.jpg/250px-Leccinum_versipelle_3.jpg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1520" y="321297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7544" y="3861048"/>
            <a:ext cx="7272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http://upload.wikimedia.org/wikipedia/commons/thumb/3/3a/Agaricus_campestris.jpg/250px-Agaricus_campestris.jpg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789040"/>
            <a:ext cx="356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7544" y="4365104"/>
            <a:ext cx="68407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http://upload.wikimedia.org/wikipedia/commons/thumb/b/b0/Boletus_edulis_EtgHollande_041031_091.jpg/258px-Boletus_edulis_EtgHollande_041031_091.jpg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429309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67544" y="5085184"/>
            <a:ext cx="56886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http://upload.wikimedia.org/wikipedia/commons/thumb/c/c8/Tylopilus_felleus.jpeg/270px-Tylopilus_felleus.jpeg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501317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67544" y="5589240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http://upload.wikimedia.org/wikipedia/commons/thumb/3/32/Amanita_muscaria_3_vliegenzwammen_op_rij.jpg/258px-Amanita_muscaria_3_vliegenzwammen_op_rij.jpg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5517232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764704"/>
            <a:ext cx="2563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412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627B08EB-B563-4F45-AD8B-55A723E1BBC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630</TotalTime>
  <Words>295</Words>
  <Application>Microsoft Office PowerPoint</Application>
  <PresentationFormat>Předvádění na obrazovce (4:3)</PresentationFormat>
  <Paragraphs>100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Soho</vt:lpstr>
      <vt:lpstr>Název školy: ZŠ Karla Klíče, Hostinné Autor: Mgr. Ludmila Eisová  Název: VY_32_INOVACE_10_C_7_Houby 3. Téma: Živá a neživá příroda Číslo projektu: CZ.1.07./1.4.00/21.2131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</dc:title>
  <dc:creator>Ludmila Eisová</dc:creator>
  <cp:lastModifiedBy>Ludmila Eisová</cp:lastModifiedBy>
  <cp:revision>58</cp:revision>
  <dcterms:created xsi:type="dcterms:W3CDTF">2012-01-21T17:33:51Z</dcterms:created>
  <dcterms:modified xsi:type="dcterms:W3CDTF">2012-03-06T18:23:50Z</dcterms:modified>
</cp:coreProperties>
</file>