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91" r:id="rId3"/>
    <p:sldId id="257" r:id="rId4"/>
    <p:sldId id="266" r:id="rId5"/>
    <p:sldId id="283" r:id="rId6"/>
    <p:sldId id="298" r:id="rId7"/>
    <p:sldId id="299" r:id="rId8"/>
    <p:sldId id="301" r:id="rId9"/>
    <p:sldId id="303" r:id="rId10"/>
    <p:sldId id="304" r:id="rId11"/>
    <p:sldId id="306" r:id="rId12"/>
    <p:sldId id="302" r:id="rId13"/>
    <p:sldId id="307" r:id="rId14"/>
    <p:sldId id="308" r:id="rId15"/>
    <p:sldId id="309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8" autoAdjust="0"/>
    <p:restoredTop sz="94660"/>
  </p:normalViewPr>
  <p:slideViewPr>
    <p:cSldViewPr>
      <p:cViewPr>
        <p:scale>
          <a:sx n="60" d="100"/>
          <a:sy n="60" d="100"/>
        </p:scale>
        <p:origin x="-11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Trestní právo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prosinec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OPVK_1.5_DUM_III/2_OBN_K060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060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trestnou odpovědností mladistvých, prameny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trestního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práva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 základními druhy trestů.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Trestní právo hmotné a procesní, prameny trestního práva, trestní odpovědnost fyzických osob, okolnosti vylučující trestnost, trestní odpovědnost mladistvých, druhy trestů, zvlášť nebezpečné trestné činy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souhrn právních norem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trestání osob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závažná provinění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do oblasti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veřejného práva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 hmotné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(vymezuje trestné činy a tresty, které se za ně ukládají)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 procesní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(zjišťuje trestné činy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jejich pachatele)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Prameny trestního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 hmotné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č.40/2009 Sb.,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trestní zákoník,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č. 418/2011 Sb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trestní odpovědnosti právnických osob a řízení proti nim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 procesní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č. 141/1961 Sb.,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trestním řízení soudním (trestní řád)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 správní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zabývá se přestupky, méně závažná provinění než trestné činy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o přestupcích č.200/1990 Sb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., nově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č.334/2002Sb.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Podmínky trestní odpovědnosti fyzických osob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naplnění skutkové podstaty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vymezení trestného činu, které je uvedeno v trestním zákoníku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(2 základní formy: úmysl a nedbalost)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okolnosti vylučující protiprávnost činu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Okolnosti vylučující trestnost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nutná obrana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krajní nouze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nedostatečný věk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nepříčetnost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oprávněné použití zbraně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Tresty fyzické osoby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odnětí svobody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domácí vězení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obecně prospěšné práce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propadnutí majetku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peněžitý trest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propadnutí věci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zákaz činnosti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zákaz pobytu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zákaz vstupu na sportovní, kulturní a jiné společenské akce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ztráta čestných titulů a vyznamenání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ztráta vojenské hodnosti = degradace na hodnost vojína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vyhoštění z území ČR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odpovědnost mladistvých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č.218/2003 Sb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.,o odpovědnosti mládeže za protiprávní činy a o soudnictví ve věcech mládeže (trestní odpovědnost mladistvých pachatelů ve věku 15 – 18 let)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soudem pro mládež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zvláštní senát okresního, krajského, vrchního a nejvyššího soudu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odpovědnost mladistvých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trestný čin se nazývá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provinění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mladistvý je trestně odpovědný, je-li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příčetný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dostatečně rozumově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volně vyspělý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aby rozpoznal protiprávnost svého jednání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trestním stíhání mladistvých se kromě jiných úlev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snižují trestní sazby na polovinu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Výchovná opatření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dohled probačního úředníka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(probace= zkouška, vyzkoušení, důkaz)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probační program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výchovné povinnosti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výchovná omezení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napomenutí s výstrahou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opatření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obecně prospěšné práce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propadnutí věci nebo jiné majetkové hodnoty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zákaz činnosti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vyhoštění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domácí vězení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zákaz vstupu na sportovní, kulturní a jiné společenské akce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odnětí svobody podmíněně odložené na zkušební dobu s dohledem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odnětí svobody nepodmíněně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Třináct hlav trestního zákoníku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147248" cy="478539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životu a zdraví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(vražda, rvačka)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svobodě a právům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ochranu osobnosti, soukromí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listovního tajemství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(vydírání, pomluva)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lidské důstojnosti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sexuální oblasti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(znásilnění, šíření pornografie)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rodině a dětem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(bigamie, zanedbání povinné výživy)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majetku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(krádež, zpronevěra, lichva)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hospodářské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(padělání peněz, zkrácení daně, porušení autorského práva)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obecně nebezpečné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(nedovolené ozbrojování, šíření toxikomanie)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životnímu prostředí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(týrání zvířat, pytláctví)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ČR, cizímu státu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mezinárodní organizaci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(vlastizrada, teror, vyzvědačství)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pořádku ve věcech veřejných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(úplatkářství, šíření poplašné zprávy)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 branné povinnosti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(nenastoupení služby v ozbrojených silách)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vojenské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(neuposlechnutí rozkazu, zběhnutí)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 proti lidskosti, proti míru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válečné trestné činy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(genocida, válečná krutost)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Zvlášť nebezpečné trestné činy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trestné činy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hanobení národa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rasy, etnické nebo jiné skupiny osob a podněcování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nenávisti vůči skupině osob nebo omezování jejich práv a svobod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trestné činy související 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teroristickým útokem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terorem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trestné činy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páchané na dětech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mladistvých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c2011, 95 s. ISBN 978-807-3581-633.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2240</TotalTime>
  <Words>580</Words>
  <Application>Microsoft Office PowerPoint</Application>
  <PresentationFormat>Předvádění na obrazovce (4:3)</PresentationFormat>
  <Paragraphs>96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Digitální učební materiál</vt:lpstr>
      <vt:lpstr>Trestní právo</vt:lpstr>
      <vt:lpstr>Trestní právo</vt:lpstr>
      <vt:lpstr>Prameny trestního práva</vt:lpstr>
      <vt:lpstr>Podmínky trestní odpovědnosti fyzických osob</vt:lpstr>
      <vt:lpstr>Okolnosti vylučující trestnost</vt:lpstr>
      <vt:lpstr>Tresty fyzické osoby</vt:lpstr>
      <vt:lpstr>Trestní odpovědnost mladistvých</vt:lpstr>
      <vt:lpstr>Trestní odpovědnost mladistvých</vt:lpstr>
      <vt:lpstr>Výchovná opatření</vt:lpstr>
      <vt:lpstr>Trestní opatření</vt:lpstr>
      <vt:lpstr>  Třináct hlav trestního zákoníku  </vt:lpstr>
      <vt:lpstr>Snímek 13</vt:lpstr>
      <vt:lpstr>Snímek 14</vt:lpstr>
      <vt:lpstr>Zvlášť nebezpečné trestné činy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136</cp:revision>
  <dcterms:created xsi:type="dcterms:W3CDTF">2013-01-10T15:51:42Z</dcterms:created>
  <dcterms:modified xsi:type="dcterms:W3CDTF">2013-12-29T16:11:27Z</dcterms:modified>
</cp:coreProperties>
</file>