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3" r:id="rId9"/>
    <p:sldId id="261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E93F6EC4-4518-49FB-8920-6D40C81EFE35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CACC23FD-07E9-47AE-91DA-26FD9D80AD6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2341846"/>
              </p:ext>
            </p:extLst>
          </p:nvPr>
        </p:nvGraphicFramePr>
        <p:xfrm>
          <a:off x="1691680" y="2542572"/>
          <a:ext cx="6120680" cy="250820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84548"/>
                <a:gridCol w="4636132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</a:tcPr>
                </a:tc>
              </a:tr>
              <a:tr h="463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Mgr. Dagmar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</a:rPr>
                        <a:t>Sachsová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31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VY_32_INOVACE_177_OVOCNÉ_STROMY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31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Kvetoucí</a:t>
                      </a:r>
                      <a:r>
                        <a:rPr lang="cs-CZ" sz="1100" baseline="0" dirty="0" smtClean="0">
                          <a:effectLst/>
                        </a:rPr>
                        <a:t> ovocné stromy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513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8" name="Obrázek 7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264696" cy="9361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639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53167811"/>
              </p:ext>
            </p:extLst>
          </p:nvPr>
        </p:nvGraphicFramePr>
        <p:xfrm>
          <a:off x="1187624" y="548679"/>
          <a:ext cx="6840760" cy="38164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62356"/>
                <a:gridCol w="5178404"/>
              </a:tblGrid>
              <a:tr h="38164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Anotace</a:t>
                      </a: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M</a:t>
                      </a:r>
                      <a:r>
                        <a:rPr lang="cs-CZ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etodické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pokyny:</a:t>
                      </a: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Klíčová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400" dirty="0" err="1">
                          <a:solidFill>
                            <a:schemeClr val="bg1"/>
                          </a:solidFill>
                          <a:effectLst/>
                        </a:rPr>
                        <a:t>slova</a:t>
                      </a: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Datum </a:t>
                      </a: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vytvoření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Prezentace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slouží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 v </a:t>
                      </a: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předmětu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 Č</a:t>
                      </a:r>
                      <a:r>
                        <a:rPr lang="cs-CZ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lověk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a jeho svět </a:t>
                      </a: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ve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 2. </a:t>
                      </a:r>
                      <a:r>
                        <a:rPr lang="en-US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ročníku</a:t>
                      </a:r>
                      <a:r>
                        <a:rPr lang="en-US" sz="1400" dirty="0" smtClean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Žáci si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společně prohlédnou  na listech 3 – 10 obrázky kvetoucích ovocných stromů,  jejich barvu květů a  plodů.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Na listě 11 si ukáží pupen, květ a plod.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Strom,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pupen, květ, višeň, třešeň, jabloň, hrušeň, švestka, meruňka, broskvoň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24.4.2012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6202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Kvetoucí ovocné stromy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OVOCNÉ STROMY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437924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372199" y="4372168"/>
            <a:ext cx="1933601" cy="1143000"/>
          </a:xfrm>
        </p:spPr>
        <p:txBody>
          <a:bodyPr/>
          <a:lstStyle/>
          <a:p>
            <a:r>
              <a:rPr lang="cs-CZ" dirty="0" smtClean="0"/>
              <a:t>VIŠEŇ</a:t>
            </a:r>
            <a:endParaRPr lang="cs-CZ" dirty="0"/>
          </a:p>
        </p:txBody>
      </p:sp>
      <p:pic>
        <p:nvPicPr>
          <p:cNvPr id="1025" name="Picture 1" descr="C:\Users\Zuzanka\Desktop\STROMY\STROM- VIŠ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68" y="2282429"/>
            <a:ext cx="5086971" cy="337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uzanka\Desktop\STROMY\VYŠE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92696"/>
            <a:ext cx="2098338" cy="158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1488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TŘEŠEŇ</a:t>
            </a:r>
            <a:endParaRPr lang="cs-CZ" dirty="0"/>
          </a:p>
        </p:txBody>
      </p:sp>
      <p:pic>
        <p:nvPicPr>
          <p:cNvPr id="2050" name="Picture 2" descr="C:\Users\Zuzanka\Desktop\STROMY\TŘEŠ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508104" y="152636"/>
            <a:ext cx="2376264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uzanka\Desktop\STROMY\STROM-TŘEŠ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23" y="1628800"/>
            <a:ext cx="3886953" cy="446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uzanka\AppData\Local\Microsoft\Windows\Temporary Internet Files\Content.IE5\4R4BV0FE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670" y="3921468"/>
            <a:ext cx="2171827" cy="217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8716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JABLOŇ</a:t>
            </a:r>
            <a:endParaRPr lang="cs-CZ" dirty="0"/>
          </a:p>
        </p:txBody>
      </p:sp>
      <p:pic>
        <p:nvPicPr>
          <p:cNvPr id="3074" name="Picture 2" descr="C:\Users\Zuzanka\Desktop\STROMY\STROM-JABL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4824535" cy="368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uzanka\Desktop\STROMY\JABL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0647"/>
            <a:ext cx="3425732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uzanka\AppData\Local\Microsoft\Windows\Temporary Internet Files\Content.IE5\N33M2647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1618" y="3429000"/>
            <a:ext cx="2321694" cy="232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209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hrušeň</a:t>
            </a:r>
            <a:endParaRPr lang="cs-CZ" dirty="0"/>
          </a:p>
        </p:txBody>
      </p:sp>
      <p:pic>
        <p:nvPicPr>
          <p:cNvPr id="4098" name="Picture 2" descr="C:\Users\Zuzanka\Desktop\STROMY\HRUŠ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420" y="188640"/>
            <a:ext cx="3306477" cy="249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uzanka\Desktop\STROMY\STROM-HRUŠ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51" y="2996951"/>
            <a:ext cx="4618208" cy="331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uzanka\AppData\Local\Microsoft\Windows\Temporary Internet Files\Content.IE5\AH15TSI8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552" y="3284984"/>
            <a:ext cx="1666679" cy="230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644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šVESTKA</a:t>
            </a:r>
            <a:endParaRPr lang="cs-CZ" dirty="0"/>
          </a:p>
        </p:txBody>
      </p:sp>
      <p:pic>
        <p:nvPicPr>
          <p:cNvPr id="7170" name="Picture 2" descr="C:\Users\Zuzanka\Desktop\STROMY\ŠVEST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764704"/>
            <a:ext cx="3760810" cy="2832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Zuzanka\Desktop\STROMY\STROM-ŠVEST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49461"/>
            <a:ext cx="3528392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Zuzanka\AppData\Local\Microsoft\Windows\Temporary Internet Files\Content.IE5\4R4BV0FE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4202051"/>
            <a:ext cx="2880320" cy="213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417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MERUŇKA</a:t>
            </a:r>
            <a:endParaRPr lang="cs-CZ" dirty="0"/>
          </a:p>
        </p:txBody>
      </p:sp>
      <p:pic>
        <p:nvPicPr>
          <p:cNvPr id="5122" name="Picture 2" descr="C:\Users\Zuzanka\Desktop\STROMY\STROM-MERU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987192"/>
            <a:ext cx="4824536" cy="4384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Zuzanka\Desktop\STROMY\MERUN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9099"/>
            <a:ext cx="2817118" cy="2895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uzanka\AppData\Local\Microsoft\Windows\Temporary Internet Files\Content.IE5\4R4BV0FE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158" y="3794493"/>
            <a:ext cx="2673789" cy="222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374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BROSKVOŇ</a:t>
            </a:r>
            <a:endParaRPr lang="cs-CZ" dirty="0"/>
          </a:p>
        </p:txBody>
      </p:sp>
      <p:pic>
        <p:nvPicPr>
          <p:cNvPr id="6147" name="Picture 3" descr="C:\Users\Zuzanka\Desktop\STROMY\STROM-BROSKV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57" y="2276872"/>
            <a:ext cx="4903442" cy="424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uzanka\Desktop\STROMY\BROSKV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47855" y="-91584"/>
            <a:ext cx="231987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Zuzanka\AppData\Local\Microsoft\Windows\Temporary Internet Files\Content.IE5\N33M2647\MP9004021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275" y="3429000"/>
            <a:ext cx="1847260" cy="276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1286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</a:t>
            </a:r>
            <a:endParaRPr lang="cs-CZ" dirty="0"/>
          </a:p>
        </p:txBody>
      </p:sp>
      <p:pic>
        <p:nvPicPr>
          <p:cNvPr id="8194" name="Picture 2" descr="C:\Users\Zuzanka\Desktop\STROMY\KVĚ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45498" y="823056"/>
            <a:ext cx="3456279" cy="261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Zuzanka\Desktop\STROMY\PLO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63311"/>
            <a:ext cx="2422820" cy="3213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Zuzanka\Desktop\STROMY\PUPEN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08920"/>
            <a:ext cx="2821113" cy="378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4443" y="2123564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PUPEN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196752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5445224"/>
            <a:ext cx="916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388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24800" cy="4608512"/>
          </a:xfrm>
        </p:spPr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cap="none" dirty="0" smtClean="0"/>
              <a:t>Prvouka </a:t>
            </a:r>
            <a:r>
              <a:rPr lang="cs-CZ" cap="none" dirty="0" err="1" smtClean="0"/>
              <a:t>MediaDIDA</a:t>
            </a:r>
            <a:r>
              <a:rPr lang="cs-CZ" cap="none" dirty="0" smtClean="0"/>
              <a:t/>
            </a:r>
            <a:br>
              <a:rPr lang="cs-CZ" cap="none" dirty="0" smtClean="0"/>
            </a:br>
            <a:r>
              <a:rPr lang="cs-CZ" cap="none" dirty="0" smtClean="0"/>
              <a:t>Program Microsoft Office 2010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9966817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80</TotalTime>
  <Words>108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Horizont</vt:lpstr>
      <vt:lpstr>Prezentace aplikace PowerPoint</vt:lpstr>
      <vt:lpstr>Prezentace aplikace PowerPoint</vt:lpstr>
      <vt:lpstr>OVOCNÉ STROMY</vt:lpstr>
      <vt:lpstr>VIŠEŇ</vt:lpstr>
      <vt:lpstr>TŘEŠEŇ</vt:lpstr>
      <vt:lpstr>JABLOŇ</vt:lpstr>
      <vt:lpstr>hrušeň</vt:lpstr>
      <vt:lpstr>šVESTKA</vt:lpstr>
      <vt:lpstr>MERUŇKA</vt:lpstr>
      <vt:lpstr>BROSKVOŇ</vt:lpstr>
      <vt:lpstr>STROM</vt:lpstr>
      <vt:lpstr>POUŽITÉ ZDROJE:  Prvouka MediaDIDA Program Microsoft Office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OVOCNÉ STROMY</dc:title>
  <dc:creator>Zuzanka</dc:creator>
  <cp:lastModifiedBy>profesor</cp:lastModifiedBy>
  <cp:revision>11</cp:revision>
  <dcterms:created xsi:type="dcterms:W3CDTF">2012-04-22T06:44:57Z</dcterms:created>
  <dcterms:modified xsi:type="dcterms:W3CDTF">2013-12-14T13:08:15Z</dcterms:modified>
</cp:coreProperties>
</file>