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1" r:id="rId4"/>
    <p:sldId id="257" r:id="rId5"/>
    <p:sldId id="260" r:id="rId6"/>
    <p:sldId id="259" r:id="rId7"/>
    <p:sldId id="258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4448592"/>
              </p:ext>
            </p:extLst>
          </p:nvPr>
        </p:nvGraphicFramePr>
        <p:xfrm>
          <a:off x="683568" y="548680"/>
          <a:ext cx="7777765" cy="58326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Prezentace" r:id="rId4" imgW="4226067" imgH="3168365" progId="PowerPoint.Show.12">
                  <p:embed/>
                </p:oleObj>
              </mc:Choice>
              <mc:Fallback>
                <p:oleObj name="Prezentace" r:id="rId4" imgW="4226067" imgH="3168365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548680"/>
                        <a:ext cx="7777765" cy="58326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6862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12776"/>
            <a:ext cx="77588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/>
              <a:t>W E A T H E R</a:t>
            </a:r>
            <a:endParaRPr lang="cs-CZ" sz="96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5589240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26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397012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8910"/>
            <a:ext cx="2739853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err="1" smtClean="0"/>
              <a:t>Temperature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392" y="5335900"/>
            <a:ext cx="2650033" cy="1038813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686" y="3933056"/>
            <a:ext cx="2679739" cy="1050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24870"/>
            <a:ext cx="2578025" cy="1010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1" y="893059"/>
            <a:ext cx="2578024" cy="1010585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691998" y="5624473"/>
            <a:ext cx="228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- </a:t>
            </a:r>
            <a:r>
              <a:rPr lang="cs-CZ" sz="2400" b="1" dirty="0" smtClean="0">
                <a:solidFill>
                  <a:srgbClr val="0070C0"/>
                </a:solidFill>
              </a:rPr>
              <a:t>20 °C CHILLY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50802" y="4227451"/>
            <a:ext cx="17876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5 </a:t>
            </a:r>
            <a:r>
              <a:rPr lang="cs-CZ" sz="2400" b="1" dirty="0">
                <a:solidFill>
                  <a:srgbClr val="00B0F0"/>
                </a:solidFill>
              </a:rPr>
              <a:t>°C</a:t>
            </a:r>
            <a:r>
              <a:rPr lang="cs-CZ" sz="2400" b="1" dirty="0" smtClean="0">
                <a:solidFill>
                  <a:srgbClr val="00B0F0"/>
                </a:solidFill>
              </a:rPr>
              <a:t> COLD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50802" y="2699330"/>
            <a:ext cx="20601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20 °C WARM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45092" y="1213685"/>
            <a:ext cx="17620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30 °C HOT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658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41" y="1799228"/>
            <a:ext cx="295232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22" y="4221088"/>
            <a:ext cx="2065402" cy="2065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740" y="2564904"/>
            <a:ext cx="1674605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836712"/>
            <a:ext cx="1979860" cy="197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17887" y="1457310"/>
            <a:ext cx="1593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c</a:t>
            </a:r>
            <a:r>
              <a:rPr lang="cs-CZ" sz="2000" dirty="0" err="1" smtClean="0"/>
              <a:t>old</a:t>
            </a:r>
            <a:r>
              <a:rPr lang="cs-CZ" sz="2000" dirty="0" smtClean="0"/>
              <a:t>, </a:t>
            </a:r>
            <a:r>
              <a:rPr lang="cs-CZ" sz="2000" dirty="0" err="1" smtClean="0"/>
              <a:t>warm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836712"/>
            <a:ext cx="1728192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SPRING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19058" y="3267194"/>
            <a:ext cx="258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Animals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babies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5253789"/>
            <a:ext cx="2337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Everything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green.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43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92" y="1268760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836710"/>
            <a:ext cx="1865364" cy="1865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925" y="3717032"/>
            <a:ext cx="2348285" cy="2348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880" y="4221088"/>
            <a:ext cx="2187500" cy="21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5606" y="544323"/>
            <a:ext cx="1894222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SUMMER</a:t>
            </a:r>
            <a:endParaRPr lang="cs-CZ" sz="3200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544" y="2996952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8064" y="1228110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hot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4221088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sunny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0546" y="3717032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stormy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6039256"/>
            <a:ext cx="2808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Children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holidays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992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87" y="1170341"/>
            <a:ext cx="2672369" cy="2672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819580"/>
            <a:ext cx="1939861" cy="193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764" y="3842710"/>
            <a:ext cx="2331516" cy="233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86" y="3856412"/>
            <a:ext cx="2672369" cy="2672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5606" y="544323"/>
            <a:ext cx="1894222" cy="584775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AUTUMN</a:t>
            </a:r>
            <a:endParaRPr lang="cs-CZ" sz="3200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932" y="819580"/>
            <a:ext cx="2555924" cy="2555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92280" y="4653136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windy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61894" y="3006172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foggy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052" y="4725144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rainy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3500" y="268027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cold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19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604" y="3021630"/>
            <a:ext cx="1678835" cy="1678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56" y="4025063"/>
            <a:ext cx="1979860" cy="197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94" y="4149080"/>
            <a:ext cx="1731827" cy="1731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240" y="595926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496" y="524278"/>
            <a:ext cx="2087512" cy="2087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5606" y="544323"/>
            <a:ext cx="1718115" cy="584775"/>
          </a:xfrm>
          <a:prstGeom prst="rect">
            <a:avLst/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WINTER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1568034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chilly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6240" y="3861048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snow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30086" y="5511575"/>
            <a:ext cx="3438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go </a:t>
            </a:r>
            <a:r>
              <a:rPr lang="cs-CZ" dirty="0" err="1" smtClean="0"/>
              <a:t>skiing</a:t>
            </a:r>
            <a:r>
              <a:rPr lang="cs-CZ" dirty="0" smtClean="0"/>
              <a:t> and </a:t>
            </a:r>
            <a:r>
              <a:rPr lang="cs-CZ" dirty="0" err="1" smtClean="0"/>
              <a:t>skating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692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7552" y="1772816"/>
            <a:ext cx="1718115" cy="584775"/>
          </a:xfrm>
          <a:prstGeom prst="rect">
            <a:avLst/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WINTER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7552" y="5733256"/>
            <a:ext cx="1894222" cy="584775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AUTUMN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1758955"/>
            <a:ext cx="1894222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SUMMER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5733256"/>
            <a:ext cx="1728192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SPRING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980728"/>
            <a:ext cx="7922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slovíčka k jednotlivým ročním obdobím. Pro ověření správnosti, </a:t>
            </a:r>
          </a:p>
          <a:p>
            <a:r>
              <a:rPr lang="cs-CZ" dirty="0" smtClean="0"/>
              <a:t>klikni na dané slovo.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924944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sunny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3427" y="3294276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6712" y="4734436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chilly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4559" y="4077072"/>
            <a:ext cx="1289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6609" y="4365104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snow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5125834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skiing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56208" y="3294276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3891" y="1897339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windy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38387" y="5219908"/>
            <a:ext cx="2517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Animals</a:t>
            </a:r>
            <a:r>
              <a:rPr lang="cs-CZ" smtClean="0"/>
              <a:t> have</a:t>
            </a:r>
            <a:r>
              <a:rPr lang="cs-CZ" dirty="0" smtClean="0"/>
              <a:t>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96490" y="5961235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foggy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06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5 0.02847 C 0.01962 0.02639 0.02257 0.02801 0.02725 0.03009 C 0.03576 0.03773 0.03194 0.03565 0.03854 0.03843 C 0.04444 0.0507 0.05052 0.05185 0.05972 0.05509 C 0.06232 0.05602 0.06475 0.05718 0.06719 0.05833 C 0.0684 0.05903 0.071 0.06019 0.071 0.06019 C 0.08316 0.05949 0.09514 0.05926 0.10729 0.05833 C 0.11753 0.05764 0.12535 0.05301 0.13594 0.05185 C 0.14913 0.04699 0.16267 0.04421 0.17604 0.04005 C 0.18177 0.03611 0.18576 0.03495 0.19219 0.03333 C 0.19896 0.02755 0.20712 0.02593 0.21475 0.02338 C 0.22066 0.01875 0.22673 0.01389 0.2335 0.01181 C 0.23871 0.0044 0.24844 0.00023 0.2559 -0.00162 C 0.26007 -0.00671 0.26493 -0.00718 0.26979 -0.00995 C 0.28003 -0.01574 0.28871 -0.02222 0.29965 -0.025 C 0.32083 -0.03866 0.34583 -0.03912 0.3684 -0.04491 C 0.40225 -0.0537 0.43646 -0.05741 0.471 -0.05995 C 0.48698 -0.06412 0.50347 -0.06805 0.51979 -0.07153 C 0.5276 -0.075 0.53646 -0.07708 0.54462 -0.07986 C 0.55035 -0.0838 0.55625 -0.08727 0.56215 -0.08981 C 0.56666 -0.09583 0.57118 -0.10069 0.57725 -0.10324 C 0.57812 -0.10486 0.57847 -0.10718 0.57969 -0.10833 C 0.58333 -0.11227 0.58975 -0.11065 0.58975 -0.12153 L 0.58715 -0.11157 " pathEditMode="relative" ptsTypes="ffffffffffffffffffffff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7 C -0.00295 0.02153 0.00104 -3.7037E-7 -0.00504 0.01667 C -0.00573 0.01875 -0.00573 0.02107 -0.00625 0.02315 C -0.0066 0.02477 -0.00712 0.02662 -0.00764 0.02824 C -0.01111 0.0375 -0.01406 0.04722 -0.01754 0.05648 C -0.01892 0.06435 -0.02066 0.07222 -0.02257 0.07986 C -0.02431 0.09607 -0.02691 0.11297 -0.03125 0.12824 C -0.03368 0.13704 -0.03715 0.1456 -0.03889 0.15486 C -0.04167 0.17037 -0.04358 0.18704 -0.04879 0.20162 C -0.05035 0.21459 -0.0533 0.22408 -0.05885 0.23496 C -0.06129 0.24861 -0.05816 0.23519 -0.06632 0.25324 C -0.06979 0.26111 -0.07118 0.26806 -0.07639 0.275 C -0.07882 0.28519 -0.0816 0.29144 -0.08629 0.3 C -0.08941 0.30579 -0.08958 0.3125 -0.09254 0.31829 C -0.09722 0.32755 -0.09462 0.31158 -0.1 0.33148 C -0.1033 0.34329 -0.10972 0.35787 -0.11632 0.36667 C -0.11875 0.375 -0.1224 0.38241 -0.12639 0.38982 C -0.1283 0.39746 -0.13125 0.40185 -0.13507 0.40834 C -0.13924 0.42454 -0.13629 0.41945 -0.14132 0.42662 C -0.1434 0.4338 -0.14635 0.4382 -0.14879 0.44491 C -0.15104 0.45116 -0.15087 0.45718 -0.15382 0.4632 C -0.15729 0.47778 -0.15243 0.45996 -0.15764 0.47153 C -0.1599 0.47639 -0.16076 0.4831 -0.1625 0.4882 C -0.16441 0.49422 -0.16736 0.49954 -0.17014 0.50486 C -0.1717 0.51135 -0.17483 0.51273 -0.1776 0.51829 C -0.17899 0.52361 -0.1776 0.52315 -0.18004 0.52315 " pathEditMode="relative" ptsTypes="fffffffffffffffffffffffff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65 -0.02709 C 0.03525 -0.03033 0.04202 -0.03473 0.04879 -0.03727 C 0.05417 -0.04213 0.06007 -0.04422 0.06615 -0.04723 C 0.07327 -0.0507 0.08021 -0.05579 0.0875 -0.0588 C 0.08872 -0.05996 0.08976 -0.06135 0.09115 -0.06227 C 0.09358 -0.06366 0.09879 -0.06551 0.09879 -0.06551 C 0.10834 -0.07408 0.12049 -0.07755 0.13125 -0.08218 C 0.14844 -0.08959 0.16511 -0.09746 0.18247 -0.10394 C 0.18369 -0.1051 0.1849 -0.10649 0.18629 -0.10718 C 0.18872 -0.10857 0.19375 -0.11042 0.19375 -0.11042 C 0.20244 -0.11875 0.19254 -0.10996 0.20122 -0.11551 C 0.20556 -0.11829 0.20678 -0.12199 0.21129 -0.12385 C 0.21754 -0.1294 0.22396 -0.13311 0.23125 -0.13542 C 0.23612 -0.14237 0.23143 -0.13727 0.24254 -0.14051 C 0.2507 -0.14306 0.25487 -0.14584 0.26372 -0.14723 C 0.29167 -0.17084 0.2625 -0.14746 0.35244 -0.15209 C 0.36702 -0.15278 0.37709 -0.16135 0.38994 -0.16713 C 0.39688 -0.17639 0.38716 -0.16459 0.3974 -0.17223 C 0.40244 -0.17593 0.40521 -0.18426 0.4099 -0.18889 C 0.41146 -0.19445 0.41441 -0.19977 0.41754 -0.20394 " pathEditMode="relative" ptsTypes="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1 -0.02338 C 0.04532 -0.04792 0.04792 -0.07084 0.05087 -0.09514 C 0.05417 -0.16505 0.05365 -0.21551 0.05226 -0.29514 C 0.05209 -0.30417 0.0467 -0.31945 0.04462 -0.32848 C 0.04341 -0.33357 0.04097 -0.34352 0.04097 -0.34352 " pathEditMode="relative" ptsTypes="ffff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5.18519E-6 C -0.00295 -0.01135 -0.00417 -0.02131 -0.00885 -0.03149 C -0.01198 -0.05117 -0.01823 -0.07177 -0.025 -0.08982 C -0.03455 -0.11552 -0.0283 -0.09144 -0.03507 -0.11482 C -0.03733 -0.12293 -0.0401 -0.1301 -0.04254 -0.1382 C -0.04514 -0.14677 -0.04497 -0.15556 -0.04879 -0.1632 C -0.05243 -0.17825 -0.05851 -0.19098 -0.06389 -0.20487 C -0.06701 -0.22246 -0.06233 -0.20117 -0.06875 -0.21668 C -0.06997 -0.21969 -0.07014 -0.22339 -0.07135 -0.22663 C -0.07465 -0.23543 -0.07413 -0.23103 -0.0776 -0.23658 C -0.0816 -0.24283 -0.08333 -0.25047 -0.0875 -0.25649 C -0.09063 -0.26112 -0.09462 -0.26506 -0.09757 -0.26992 C -0.10087 -0.27547 -0.10434 -0.28103 -0.10764 -0.28658 C -0.11267 -0.29492 -0.10712 -0.29237 -0.11389 -0.30001 C -0.11493 -0.30117 -0.11632 -0.30117 -0.11754 -0.30163 C -0.12691 -0.31344 -0.13681 -0.32501 -0.14635 -0.33658 C -0.15295 -0.34445 -0.16111 -0.35927 -0.17014 -0.3632 C -0.17135 -0.36436 -0.1724 -0.36598 -0.17379 -0.36668 C -0.17535 -0.3676 -0.17743 -0.36714 -0.17882 -0.3683 C -0.19132 -0.37871 -0.17708 -0.37269 -0.18889 -0.37663 C -0.19688 -0.38195 -0.2026 -0.39052 -0.21129 -0.3933 C -0.21632 -0.39746 -0.22066 -0.40256 -0.22639 -0.40487 C -0.23177 -0.41251 -0.22535 -0.40464 -0.23264 -0.40996 C -0.23524 -0.41181 -0.23802 -0.4139 -0.2401 -0.41668 C -0.24132 -0.4183 -0.24236 -0.42038 -0.24375 -0.42154 C -0.24948 -0.42663 -0.24618 -0.41945 -0.24879 -0.42663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6.2963E-6 C 0.0007 -0.02732 -0.00104 -0.06181 0.0099 -0.08681 C 0.01129 -0.09376 0.01355 -0.10186 0.01754 -0.10672 C 0.01945 -0.11482 0.02223 -0.12038 0.02744 -0.12501 C 0.03455 -0.1389 0.02518 -0.122 0.03369 -0.13334 C 0.03785 -0.1389 0.0408 -0.1463 0.04497 -0.15186 C 0.05261 -0.16181 0.04775 -0.15232 0.05244 -0.16019 C 0.0606 -0.17385 0.06893 -0.18681 0.07744 -0.20001 C 0.08125 -0.20603 0.08334 -0.21297 0.0875 -0.21853 C 0.08837 -0.2213 0.08889 -0.22431 0.08994 -0.22686 C 0.09046 -0.22825 0.09202 -0.22871 0.09254 -0.2301 C 0.09341 -0.23218 0.09306 -0.23473 0.09375 -0.23681 C 0.09428 -0.23866 0.09532 -0.24005 0.09619 -0.24167 C 0.09757 -0.24769 0.09844 -0.25302 0.10122 -0.25834 C 0.10348 -0.27084 0.10643 -0.28311 0.1099 -0.29515 C 0.11146 -0.31343 0.11129 -0.30626 0.11129 -0.31667 " pathEditMode="relative" ptsTypes="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C -0.0191 -0.00047 -0.03837 -0.0007 -0.05746 -0.00162 C -0.07344 -0.00232 -0.08906 -0.00834 -0.10503 -0.00996 C -0.11302 -0.01343 -0.12014 -0.01528 -0.12882 -0.01667 C -0.13576 -0.02269 -0.13906 -0.02199 -0.14861 -0.02338 C -0.15712 -0.03403 -0.17396 -0.03264 -0.1849 -0.03496 C -0.20087 -0.0382 -0.21597 -0.04584 -0.23125 -0.05162 C -0.23785 -0.05417 -0.24462 -0.0544 -0.25121 -0.05672 C -0.26076 -0.05996 -0.26892 -0.06482 -0.27865 -0.06667 C -0.28941 -0.07107 -0.30121 -0.07755 -0.3125 -0.07986 C -0.32778 -0.08704 -0.34375 -0.09352 -0.3599 -0.09653 C -0.37153 -0.10301 -0.38403 -0.10672 -0.39618 -0.11158 C -0.41337 -0.11829 -0.42986 -0.12523 -0.4474 -0.12986 C -0.45174 -0.13565 -0.46319 -0.1375 -0.46996 -0.14005 C -0.4743 -0.14584 -0.47674 -0.1463 -0.48246 -0.14838 C -0.48368 -0.14954 -0.4849 -0.1507 -0.48611 -0.15162 C -0.48767 -0.15278 -0.48958 -0.15348 -0.49115 -0.15486 C -0.49531 -0.15857 -0.49844 -0.16459 -0.50243 -0.16829 C -0.51719 -0.18218 -0.4993 -0.16227 -0.51111 -0.175 C -0.51892 -0.18334 -0.52795 -0.1926 -0.5375 -0.19653 C -0.54149 -0.20232 -0.54826 -0.20602 -0.55365 -0.20996 C -0.55625 -0.21181 -0.55851 -0.21482 -0.56111 -0.21667 C -0.56753 -0.22107 -0.5743 -0.22361 -0.58125 -0.22662 C -0.58246 -0.22778 -0.58351 -0.22917 -0.5849 -0.22986 C -0.58733 -0.23125 -0.59236 -0.23334 -0.59236 -0.23334 " pathEditMode="relative" ptsTypes="ffffffffffffffffffffffff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4.07407E-6 C -0.0566 -0.01828 0.00173 -4.07407E-6 -0.16372 -0.00324 C -0.179 -0.00347 -0.19497 -0.01064 -0.21007 -0.01319 C -0.23525 -0.01736 -0.2599 -0.02106 -0.28507 -0.02662 C -0.29237 -0.03032 -0.29983 -0.03287 -0.30747 -0.03495 C -0.31667 -0.04259 -0.33421 -0.04768 -0.34497 -0.05 C -0.36494 -0.06088 -0.38664 -0.0662 -0.40747 -0.07338 C -0.42171 -0.07824 -0.43334 -0.09027 -0.44757 -0.09328 C -0.44931 -0.0949 -0.4507 -0.09722 -0.45261 -0.09838 C -0.45573 -0.10023 -0.46251 -0.10162 -0.46251 -0.10162 C -0.46876 -0.10949 -0.47865 -0.11296 -0.48629 -0.11828 C -0.49601 -0.125 -0.49966 -0.13541 -0.50886 -0.14166 C -0.51823 -0.14814 -0.52882 -0.14907 -0.53751 -0.15833 C -0.54653 -0.16805 -0.55678 -0.175 -0.56632 -0.18333 C -0.5783 -0.19375 -0.59132 -0.2037 -0.60261 -0.21504 C -0.60678 -0.21944 -0.61511 -0.22824 -0.61511 -0.22824 C -0.62014 -0.23889 -0.62778 -0.24213 -0.63507 -0.25 C -0.64063 -0.25601 -0.64532 -0.26296 -0.65122 -0.26828 C -0.65851 -0.28264 -0.64914 -0.2662 -0.65747 -0.275 C -0.66094 -0.2787 -0.66233 -0.2831 -0.66632 -0.28657 C -0.66789 -0.29328 -0.67257 -0.29953 -0.67622 -0.30486 C -0.67813 -0.30787 -0.68247 -0.31319 -0.68247 -0.31319 C -0.68473 -0.32129 -0.6882 -0.32546 -0.69254 -0.33171 C -0.69428 -0.34074 -0.69723 -0.34189 -0.70122 -0.35 C -0.70556 -0.35879 -0.70955 -0.36759 -0.71511 -0.375 C -0.71789 -0.38588 -0.72396 -0.39398 -0.72882 -0.40324 C -0.73282 -0.41064 -0.73386 -0.41921 -0.73751 -0.42662 C -0.73837 -0.43148 -0.73889 -0.43634 -0.74132 -0.44004 " pathEditMode="relative" ptsTypes="fffffffffffffffffffffffffff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16667E-6 3.7037E-7 C 0.00781 0.00347 0.01302 0.01482 0.01996 0.02153 C 0.02586 0.0338 0.03506 0.03889 0.04374 0.04653 C 0.04791 0.05023 0.05017 0.0544 0.05503 0.05648 C 0.06232 0.0669 0.0519 0.05324 0.06128 0.06158 C 0.06267 0.06297 0.06354 0.06505 0.06493 0.06667 C 0.07031 0.07269 0.0769 0.07847 0.08368 0.08148 C 0.09079 0.08797 0.09913 0.09306 0.10746 0.09653 C 0.11406 0.10255 0.12135 0.10232 0.12864 0.10648 C 0.13749 0.11158 0.14583 0.11945 0.15503 0.12315 C 0.16024 0.12523 0.1651 0.125 0.16996 0.12824 " pathEditMode="relative" ptsTypes="ffffffffff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77778E-6 C -0.01632 0.00116 -0.03264 0.00209 -0.04879 0.0051 C -0.09097 0.02339 -0.15903 0.01343 -0.19132 0.01343 " pathEditMode="relative" ptsTypes="ff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34288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</TotalTime>
  <Words>103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11</cp:revision>
  <dcterms:created xsi:type="dcterms:W3CDTF">2011-09-04T11:52:10Z</dcterms:created>
  <dcterms:modified xsi:type="dcterms:W3CDTF">2012-03-09T13:00:04Z</dcterms:modified>
</cp:coreProperties>
</file>