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9" r:id="rId2"/>
    <p:sldId id="301" r:id="rId3"/>
    <p:sldId id="275" r:id="rId4"/>
    <p:sldId id="279" r:id="rId5"/>
    <p:sldId id="280" r:id="rId6"/>
    <p:sldId id="297" r:id="rId7"/>
    <p:sldId id="277" r:id="rId8"/>
    <p:sldId id="286" r:id="rId9"/>
    <p:sldId id="298" r:id="rId10"/>
    <p:sldId id="272" r:id="rId11"/>
    <p:sldId id="287" r:id="rId12"/>
    <p:sldId id="300" r:id="rId13"/>
    <p:sldId id="29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4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la.cz/planet/public/vodnidila/foto/Jez_pardubice.jpg" TargetMode="External"/><Relationship Id="rId13" Type="http://schemas.openxmlformats.org/officeDocument/2006/relationships/hyperlink" Target="http://www.czso.cz/kraje/pa/obr/mapka.gif" TargetMode="External"/><Relationship Id="rId18" Type="http://schemas.openxmlformats.org/officeDocument/2006/relationships/hyperlink" Target="http://upload.wikimedia.org/wikipedia/commons/9/93/Kun%C4%9Btick%C3%A1_hora_-_Pohled_od_jihu.JPG" TargetMode="External"/><Relationship Id="rId3" Type="http://schemas.openxmlformats.org/officeDocument/2006/relationships/hyperlink" Target="http://upload.wikimedia.org/wikipedia/commons/9/93/2004_Pardubicky_kraj.PNG" TargetMode="External"/><Relationship Id="rId7" Type="http://schemas.openxmlformats.org/officeDocument/2006/relationships/hyperlink" Target="http://www.roseta-pension.cz/obrazky/morava.jpg" TargetMode="External"/><Relationship Id="rId12" Type="http://schemas.openxmlformats.org/officeDocument/2006/relationships/hyperlink" Target="http://imgdata.info-pardubice.eu/bf/81992.jpeg" TargetMode="External"/><Relationship Id="rId17" Type="http://schemas.openxmlformats.org/officeDocument/2006/relationships/hyperlink" Target="http://upload.wikimedia.org/wikipedia/commons/e/ea/Pardubice_Castle,_Czech_Republic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a/a5/Slatinany_CZ_castle_from_E_0298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9/92/Pramen_Moravy_(1).JPG" TargetMode="External"/><Relationship Id="rId11" Type="http://schemas.openxmlformats.org/officeDocument/2006/relationships/hyperlink" Target="http://i.idnes.cz/11/101/cl6/JB3e4d62_eta.jpg" TargetMode="External"/><Relationship Id="rId5" Type="http://schemas.openxmlformats.org/officeDocument/2006/relationships/hyperlink" Target="http://botany.cz/foto/sneznik1.jpg" TargetMode="External"/><Relationship Id="rId15" Type="http://schemas.openxmlformats.org/officeDocument/2006/relationships/hyperlink" Target="http://upload.wikimedia.org/wikipedia/commons/d/d6/Litomy%C5%A1l,_Schloss.jpg" TargetMode="External"/><Relationship Id="rId10" Type="http://schemas.openxmlformats.org/officeDocument/2006/relationships/hyperlink" Target="http://upload.wikimedia.org/wikipedia/commons/5/57/Jablonec_nad_Nisou,_autobusov%C3%A9_n%C3%A1dra%C5%BE%C3%AD,_bus_Crossway.jpg" TargetMode="External"/><Relationship Id="rId4" Type="http://schemas.openxmlformats.org/officeDocument/2006/relationships/hyperlink" Target="http://www.tisicovky.cz/exp/kralicky-sneznik/kralicky-sneznik-hlv11/A030A8B8-8976-43A8-B9A3-23F0A78EFAF3big.jpg" TargetMode="External"/><Relationship Id="rId9" Type="http://schemas.openxmlformats.org/officeDocument/2006/relationships/hyperlink" Target="http://www.zpravodaj.probit.cz/2012/3_12web/3C_12images/Pastviny1.jpg" TargetMode="External"/><Relationship Id="rId14" Type="http://schemas.openxmlformats.org/officeDocument/2006/relationships/hyperlink" Target="http://files.jandule.webnode.cz/200000033-d9f05da398/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490871"/>
              </p:ext>
            </p:extLst>
          </p:nvPr>
        </p:nvGraphicFramePr>
        <p:xfrm>
          <a:off x="1691680" y="3284984"/>
          <a:ext cx="6522734" cy="16426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VY_32_INOVACE_652_PARDUBICKÝ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CÍLE PARDUBICKÉHO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Pardubického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Pardubického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17.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PARDUBICKÝ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východě Čech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4 519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758 500, velká hustota zalidnění </a:t>
            </a:r>
          </a:p>
        </p:txBody>
      </p:sp>
      <p:pic>
        <p:nvPicPr>
          <p:cNvPr id="4" name="Picture 2" descr="C:\Documents and Settings\PC\Dokumenty\Obrázky\dum 11\2004_Pardubic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59090"/>
            <a:ext cx="6772410" cy="389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8456" y="60009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63843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Pohoří: Králický Sněžník, Orlické hory, Železné hory, Žďárské vrchy, Českomoravská vrchovina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Králický Sněžník (1424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Polabská nížina</a:t>
            </a:r>
          </a:p>
        </p:txBody>
      </p:sp>
      <p:pic>
        <p:nvPicPr>
          <p:cNvPr id="1026" name="Picture 2" descr="C:\Documents and Settings\PC\Dokumenty\Obrázky\dum 11\snezni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9" y="2924944"/>
            <a:ext cx="5141218" cy="339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1\A030A8B8-8976-43A8-B9A3-23F0A78EFAF3bi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4211960" cy="279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Morava 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363" y="866274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Pramení v Králickém Sněžníku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Přítok: Svitava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 11\Pramen_Moravy_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6872"/>
            <a:ext cx="4809848" cy="360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\Dokumenty\Obrázky\dum 11\mora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93" y="2564904"/>
            <a:ext cx="3984575" cy="264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816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její přítoky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953344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Orlice – vodní nádrž Pastviny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Chrudimka – soutok s Labem v Pardubicích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3074" name="Picture 2" descr="C:\Documents and Settings\PC\Dokumenty\Obrázky\dum 11\Jez_pardub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906" y="3284984"/>
            <a:ext cx="4359094" cy="311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1\Pastviny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8" y="2406521"/>
            <a:ext cx="4617488" cy="317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24" y="260648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05273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ETA Hlinsko, IVECO Vysoké Mýto (dříve KAROSA)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Elektrotechnický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Foxconn (dříve Tesla)</a:t>
            </a:r>
          </a:p>
        </p:txBody>
      </p:sp>
      <p:pic>
        <p:nvPicPr>
          <p:cNvPr id="4098" name="Picture 2" descr="C:\Documents and Settings\PC\Dokumenty\Obrázky\dum 11\800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754" y="3573016"/>
            <a:ext cx="4224468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 11\JB3e4d62_e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6952"/>
            <a:ext cx="4727600" cy="354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088" y="116632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836712"/>
            <a:ext cx="9144000" cy="5949280"/>
          </a:xfrm>
          <a:ln>
            <a:noFill/>
          </a:ln>
          <a:effectLst/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Paramo (paliva, asfalt), Synthesia (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celulosa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barviva),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Explosia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(trhaviny, střelivo) - Pardubice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 a obuvnický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BOTAS Skuteč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pardubický perník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tepelné elektrárny Chvaletice, Opatovice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obilniny, řepka, okopaniny, pícniny, skot</a:t>
            </a:r>
          </a:p>
        </p:txBody>
      </p:sp>
      <p:pic>
        <p:nvPicPr>
          <p:cNvPr id="5122" name="Picture 2" descr="C:\Documents and Settings\PC\Dokumenty\Obrázky\dum 11\8199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8840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72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4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1324" y="1196752"/>
            <a:ext cx="8676456" cy="5256585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Pardubice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Chrudim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Ústí nad Orlicí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Svitavy</a:t>
            </a:r>
          </a:p>
        </p:txBody>
      </p:sp>
      <p:pic>
        <p:nvPicPr>
          <p:cNvPr id="6146" name="Picture 2" descr="C:\Documents and Settings\PC\Dokumenty\Obrázky\dum 11\mapk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374" y="1916832"/>
            <a:ext cx="5616624" cy="410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064896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Velká pardubická 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4843" y="836712"/>
            <a:ext cx="8717637" cy="602128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dostihové dráhy: 6 900 m</a:t>
            </a:r>
          </a:p>
        </p:txBody>
      </p:sp>
      <p:pic>
        <p:nvPicPr>
          <p:cNvPr id="4" name="Picture 2" descr="C:\Documents and Settings\PC\Dokumenty\Obrázky\dum 11\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412776"/>
            <a:ext cx="7495753" cy="530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24" y="260648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Kunětická hora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05273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 307 m, dominanta Polabí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</a:t>
            </a:r>
          </a:p>
        </p:txBody>
      </p:sp>
      <p:pic>
        <p:nvPicPr>
          <p:cNvPr id="10242" name="Picture 2" descr="C:\Documents and Settings\PC\Dokumenty\Obrázky\dum 11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300" y="2420888"/>
            <a:ext cx="4458072" cy="334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Documents and Settings\PC\Dokumenty\Obrázky\dum 11\800px-Pardubice_Castle,_Czech_Republ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68960"/>
            <a:ext cx="4746104" cy="316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88805" y="476672"/>
            <a:ext cx="8568764" cy="720080"/>
          </a:xfrm>
        </p:spPr>
        <p:txBody>
          <a:bodyPr vert="horz"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ZÁMKY- </a:t>
            </a: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Litomyšl, Slatiňany, Pardubice, Lanškroun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Documents and Settings\PC\Dokumenty\Obrázky\dum 11\800PX-~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02739"/>
            <a:ext cx="3957916" cy="264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PC\Dokumenty\Obrázky\dum 11\800px-Slatinany_CZ_castle_from_E_029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40768"/>
            <a:ext cx="4242048" cy="317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PC\Dokumenty\Obrázky\dum 11\800px-Pardubice_Castle,_Czech_Republi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4315737" cy="287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8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87796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4096" y="692696"/>
            <a:ext cx="8856984" cy="107721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upload.wikimedia.org/wikipedia/commons/9/93/2004_Pardubicky_kraj.PNG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www.tisicovky.cz/exp/kralicky-sneznik/kralicky-sneznik-hlv11/A030A8B8-8976-43A8-B9A3-23F0A78EFAF3big.jpg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botany.cz/foto/sneznik1.jpg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http://upload.wikimedia.org/wikipedia/commons/9/92/Pramen_Moravy_(1).</a:t>
            </a:r>
            <a:r>
              <a:rPr lang="cs-CZ" sz="1600" dirty="0" smtClean="0">
                <a:hlinkClick r:id="rId6"/>
              </a:rPr>
              <a:t>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www.roseta-pension.cz/obrazky/morava.jpg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www.pla.cz/planet/public/vodnidila/foto/Jez_pardubice.jpg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www.zpravodaj.probit.cz/2012/3_12web/3C_12images/Pastviny1.jpg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upload.wikimedia.org/wikipedia/commons/5/57/Jablonec_nad_Nisou%2C_autobusov%C3%A9_n%C3%A1dra%C5%BE%C3%AD%2C_bus_Crossway.jpg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i.idnes.cz/11/101/cl6/JB3e4d62_eta.jpg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imgdata.info-pardubice.eu/bf/81992.jpeg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www.czso.cz/kraje/pa/obr/mapka.gif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files.jandule.webnode.cz/200000033-d9f05da398/003.jpg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upload.wikimedia.org/wikipedia/commons/d/d6/Litomy%C5%A1l%2C_Schloss.jpg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upload.wikimedia.org/wikipedia/commons/a/a5/Slatinany_CZ_castle_from_E_0298.jpg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upload.wikimedia.org/wikipedia/commons/e/ea/Pardubice_Castle%2C_Czech_Republic.jpg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http://upload.wikimedia.org/wikipedia/commons/9/93/Kun%C4%9Btick%C3%A1_hora_-_</a:t>
            </a:r>
            <a:r>
              <a:rPr lang="cs-CZ" sz="1600" dirty="0" smtClean="0">
                <a:hlinkClick r:id="rId18"/>
              </a:rPr>
              <a:t>Pohled_od_jihu.JPG</a:t>
            </a:r>
            <a:endParaRPr lang="cs-CZ" sz="1600" dirty="0" smtClean="0"/>
          </a:p>
          <a:p>
            <a:r>
              <a:rPr lang="cs-CZ" sz="1600" dirty="0"/>
              <a:t>http://upload.wikimedia.org/wikipedia/commons/e/ed/Kun%C4%9Btick%C3%A1_Hora_from_air_M1_-3.jpg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3153</TotalTime>
  <Words>423</Words>
  <Application>Microsoft Office PowerPoint</Application>
  <PresentationFormat>Předvádění na obrazovce (4:3)</PresentationFormat>
  <Paragraphs>108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PARDUBICKÝ KRAJ</vt:lpstr>
      <vt:lpstr>Poloha, rozloha a počet obyvatel</vt:lpstr>
      <vt:lpstr>Povrch</vt:lpstr>
      <vt:lpstr>Vodstvo – řeka Morava </vt:lpstr>
      <vt:lpstr>Vodstvo – řeka Labe a její přítoky</vt:lpstr>
      <vt:lpstr>HOSPODÁŘSTVÍ – průmysl</vt:lpstr>
      <vt:lpstr>HOSPODÁŘSTVÍ – průmysl, zemědělství</vt:lpstr>
      <vt:lpstr>OKRESY – mapka 4 okresů</vt:lpstr>
      <vt:lpstr>Turistické cíle – Velká pardubická </vt:lpstr>
      <vt:lpstr>TURISTICKÉ CÍLE – Kunětická hora</vt:lpstr>
      <vt:lpstr>ZÁMKY- Litomyšl, Slatiňany, Pardubice, Lanškroun  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655</cp:revision>
  <dcterms:created xsi:type="dcterms:W3CDTF">2012-03-09T16:24:33Z</dcterms:created>
  <dcterms:modified xsi:type="dcterms:W3CDTF">2012-06-04T19:41:46Z</dcterms:modified>
</cp:coreProperties>
</file>