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9" r:id="rId2"/>
    <p:sldId id="303" r:id="rId3"/>
    <p:sldId id="275" r:id="rId4"/>
    <p:sldId id="279" r:id="rId5"/>
    <p:sldId id="280" r:id="rId6"/>
    <p:sldId id="297" r:id="rId7"/>
    <p:sldId id="277" r:id="rId8"/>
    <p:sldId id="286" r:id="rId9"/>
    <p:sldId id="272" r:id="rId10"/>
    <p:sldId id="287" r:id="rId11"/>
    <p:sldId id="300" r:id="rId12"/>
    <p:sldId id="30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8" autoAdjust="0"/>
    <p:restoredTop sz="94437" autoAdjust="0"/>
  </p:normalViewPr>
  <p:slideViewPr>
    <p:cSldViewPr>
      <p:cViewPr varScale="1">
        <p:scale>
          <a:sx n="81" d="100"/>
          <a:sy n="81" d="100"/>
        </p:scale>
        <p:origin x="-1392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jpeg"/><Relationship Id="rId4" Type="http://schemas.openxmlformats.org/officeDocument/2006/relationships/hyperlink" Target="http://cs.wikipedia.org/wiki/Soubor:Tel%C4%8D_Castle_03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img.geocaching.com/cache/large/b07d5bf4-2e69-4ddb-b4e9-a200bee880f7.jpg" TargetMode="External"/><Relationship Id="rId13" Type="http://schemas.openxmlformats.org/officeDocument/2006/relationships/hyperlink" Target="http://upload.wikimedia.org/wikipedia/commons/d/d3/Nuclear.power.plant.Dukovany.jpg" TargetMode="External"/><Relationship Id="rId18" Type="http://schemas.openxmlformats.org/officeDocument/2006/relationships/hyperlink" Target="http://upload.wikimedia.org/wikipedia/commons/6/69/Lede%C4%8D_nad_S%C3%A1zavou_-_hrad2.jpg" TargetMode="External"/><Relationship Id="rId3" Type="http://schemas.openxmlformats.org/officeDocument/2006/relationships/hyperlink" Target="http://upload.wikimedia.org/wikipedia/commons/5/55/2004_Kraj_Vysocina.PNG" TargetMode="External"/><Relationship Id="rId21" Type="http://schemas.openxmlformats.org/officeDocument/2006/relationships/hyperlink" Target="http://upload.wikimedia.org/wikipedia/commons/b/b4/Namest_nad_Oslavou_chataeu.jpg" TargetMode="External"/><Relationship Id="rId7" Type="http://schemas.openxmlformats.org/officeDocument/2006/relationships/hyperlink" Target="http://www.mountainer.estranky.cz/img/mid/3383/pramen-jihlavy--ceskomoravska-vrchovina-.jpg" TargetMode="External"/><Relationship Id="rId12" Type="http://schemas.openxmlformats.org/officeDocument/2006/relationships/hyperlink" Target="http://upload.wikimedia.org/wikipedia/commons/4/40/Telc109.jpg" TargetMode="External"/><Relationship Id="rId17" Type="http://schemas.openxmlformats.org/officeDocument/2006/relationships/hyperlink" Target="http://geologie.vsb.cz/loziska/exkurze/vyso%C4%8Dina2004/Vyso%C4%8Dina%20Pol%C3%A1ci%20podzim/Pern%C5%A1tejn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turistickyatlas.cz/galery/Hrad_Lipnice.jpg" TargetMode="External"/><Relationship Id="rId20" Type="http://schemas.openxmlformats.org/officeDocument/2006/relationships/hyperlink" Target="http://upload.wikimedia.org/wikipedia/commons/a/a8/N%C3%A1dvo%C5%99%C3%AD_z%C3%A1mku_ve_%C5%BD%C4%8F%C3%A1ru_nad_S%C3%A1zavou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im.foto.mapy.cz/original/48258709e253fbd0d6020500.jpg" TargetMode="External"/><Relationship Id="rId11" Type="http://schemas.openxmlformats.org/officeDocument/2006/relationships/hyperlink" Target="http://upload.wikimedia.org/wikipedia/commons/8/84/Trebic_podklasteri_bazilika_velka_apsida.jpg" TargetMode="External"/><Relationship Id="rId5" Type="http://schemas.openxmlformats.org/officeDocument/2006/relationships/hyperlink" Target="http://upload.wikimedia.org/wikipedia/commons/7/71/Dev%C4%9Bt_skal.jpg" TargetMode="External"/><Relationship Id="rId15" Type="http://schemas.openxmlformats.org/officeDocument/2006/relationships/hyperlink" Target="http://upload.wikimedia.org/wikipedia/commons/b/bc/DalesicePowerStation.jpg" TargetMode="External"/><Relationship Id="rId10" Type="http://schemas.openxmlformats.org/officeDocument/2006/relationships/hyperlink" Target="http://upload.wikimedia.org/wikipedia/commons/a/a5/Church_of_St_John_of_Nepomuk_at_Zelena_aora_CZ.jpg" TargetMode="External"/><Relationship Id="rId19" Type="http://schemas.openxmlformats.org/officeDocument/2006/relationships/hyperlink" Target="http://upload.wikimedia.org/wikipedia/commons/9/96/Hrad_Pern%C5%A1tejn.jpg" TargetMode="External"/><Relationship Id="rId4" Type="http://schemas.openxmlformats.org/officeDocument/2006/relationships/hyperlink" Target="http://upload.wikimedia.org/wikipedia/commons/d/dc/Javorice_vrchol_z_michovy_skaly.jpg" TargetMode="External"/><Relationship Id="rId9" Type="http://schemas.openxmlformats.org/officeDocument/2006/relationships/hyperlink" Target="http://www.superchalupy.cz/obr/mapy-okresu/kraj-vysocina.gif" TargetMode="External"/><Relationship Id="rId14" Type="http://schemas.openxmlformats.org/officeDocument/2006/relationships/hyperlink" Target="http://upload.wikimedia.org/wikipedia/commons/5/50/Hr%C3%A1z_Mohel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827337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VY_32_INOVACE_653_KRAJ VYSOČINA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VYSOČINY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kraje Vysočina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cíle kraje Vysočina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22. 5.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 VYSOČINA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pomezí Čech a Moravy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6 795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516 000, malá hustota zalidnění </a:t>
            </a:r>
          </a:p>
        </p:txBody>
      </p:sp>
      <p:pic>
        <p:nvPicPr>
          <p:cNvPr id="1026" name="Picture 2" descr="C:\Documents and Settings\PC\Dokumenty\Obrázky\dum 12\2004_Kraj_Vysocin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0928"/>
            <a:ext cx="638545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1580" y="188640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mírně zvlněný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822141"/>
            <a:ext cx="9144000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Českomoravská vrchovina (Jihlavské a Žďárské vrchy, Železné hory)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Javořice 837 m (Jihlavské vrchy), Devět skal 836 m (Žďárské vrchy, rula)</a:t>
            </a:r>
          </a:p>
        </p:txBody>
      </p:sp>
      <p:pic>
        <p:nvPicPr>
          <p:cNvPr id="2050" name="Picture 2" descr="C:\Documents and Settings\PC\Dokumenty\Obrázky\dum 12\800px-Javorice_vrchol_z_michovy_ska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" y="3068959"/>
            <a:ext cx="5807381" cy="310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2\400PX-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32856"/>
            <a:ext cx="3096344" cy="464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pramení zde řeky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363" y="866274"/>
            <a:ext cx="9144000" cy="607403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Sázava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Jihlava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Svratka </a:t>
            </a:r>
          </a:p>
        </p:txBody>
      </p:sp>
      <p:pic>
        <p:nvPicPr>
          <p:cNvPr id="3074" name="Picture 2" descr="C:\Documents and Settings\PC\Dokumenty\Obrázky\dum 12\48258709e253fbd0d6020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68960"/>
            <a:ext cx="4346450" cy="345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2\pramen-jihlavy--ceskomoravska-vrchovina-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765" y="832760"/>
            <a:ext cx="3798929" cy="2849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\Dokumenty\Obrázky\dum 12\b07d5bf4-2e69-4ddb-b4e9-a200bee880f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89040"/>
            <a:ext cx="3847976" cy="2885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816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vodní nádrže na Jihlavě 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9072" y="1052736"/>
            <a:ext cx="8856984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Dalešice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Mohelno</a:t>
            </a: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Documents and Settings\PC\Dokumenty\Obrázky\dum 12\800px-Javorice_vrchol_z_michovy_ska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4458072" cy="334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C\Dokumenty\Obrázky\dum 12\800px-DalesicePowerStat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20" y="2852936"/>
            <a:ext cx="4194042" cy="314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424" y="260648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04171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Energetický (jaderná elektrárna Dukovany)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Sklářský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Dřevozpracující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Brambory, pícniny, řepka, len, chov skotu 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 12\Nuclear_power_plant_Dukova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528058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5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11324" y="1196752"/>
            <a:ext cx="8676456" cy="5256585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Jihlava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Pelhřimov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Havlíčkův Brod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Žďár nad Sázavou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Třebíč</a:t>
            </a:r>
          </a:p>
        </p:txBody>
      </p:sp>
      <p:pic>
        <p:nvPicPr>
          <p:cNvPr id="4098" name="Picture 2" descr="C:\Documents and Settings\PC\Dokumenty\Obrázky\dum 12\kraj-vysocin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5014317" cy="4680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064896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památky UNESCO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538457" y="764704"/>
            <a:ext cx="9643771" cy="606224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 sv. J. Nepomuckého na Zelené hoře (Žďár) 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Bazilika sv. Prokopa (Třebíč)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Telč (náměstí, zámek)</a:t>
            </a:r>
          </a:p>
          <a:p>
            <a:pPr marL="914400" lvl="1" indent="-457200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 12\800px-Church_of_St_John_of_Nepomuk_at_Zelena_aora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113" y="1484784"/>
            <a:ext cx="3824067" cy="286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C\Dokumenty\Obrázky\dum 12\688px-Trebic_podklasteri_bazilika_velka_apsi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872345"/>
            <a:ext cx="3816424" cy="33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C\Dokumenty\Obrázky\dum 12\799px-Telc10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344" y="4533710"/>
            <a:ext cx="4891782" cy="206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3506" y="116632"/>
            <a:ext cx="4720542" cy="648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05273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Ledeč n. Sázavou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Lipnice n. Sázavou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Pernštejn</a:t>
            </a:r>
          </a:p>
        </p:txBody>
      </p:sp>
      <p:pic>
        <p:nvPicPr>
          <p:cNvPr id="1027" name="Picture 3" descr="C:\Documents and Settings\PC\Dokumenty\Obrázky\dum 12\Hrad_Lip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4312" y="3789040"/>
            <a:ext cx="3899925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C\Dokumenty\Obrázky\dum 12\800px-Church_of_St_John_of_Nepomuk_at_Zelena_aora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262" y="476672"/>
            <a:ext cx="4026024" cy="3019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PC\Dokumenty\Obrázky\dum 12\800px-Javorice_vrchol_z_michovy_skal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76866"/>
            <a:ext cx="4470920" cy="335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816" y="116632"/>
            <a:ext cx="4099184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052736"/>
            <a:ext cx="8564500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Žďár n. Sázavou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Náměšť n. Oslavou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Telč</a:t>
            </a:r>
          </a:p>
        </p:txBody>
      </p:sp>
      <p:pic>
        <p:nvPicPr>
          <p:cNvPr id="6" name="Picture 2" descr="C:\Documents and Settings\PC\Dokumenty\Obrázky\dum 12\800px-Church_of_St_John_of_Nepomuk_at_Zelena_aora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923" y="548680"/>
            <a:ext cx="4107024" cy="273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PC\Dokumenty\Obrázky\dum 12\800px-Namest_nad_Oslavou_chatae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947" y="3645024"/>
            <a:ext cx="4064000" cy="273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thumb/a/ae/Tel%C4%8D_Castle_03.jpg/220px-Tel%C4%8D_Castle_0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33" y="3284986"/>
            <a:ext cx="4095145" cy="273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3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7952" y="-63388"/>
            <a:ext cx="5230344" cy="648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4096" y="404664"/>
            <a:ext cx="885698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67782" y="260648"/>
            <a:ext cx="8784976" cy="124033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upload.wikimedia.org/wikipedia/commons/5/55/2004_Kraj_Vysocina.PNG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upload.wikimedia.org/wikipedia/commons/d/dc/Javorice_vrchol_z_michovy_skaly.jpg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upload.wikimedia.org/wikipedia/commons/7/71/Dev%C4%9Bt_skal.jpg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im.foto.mapy.cz/original/48258709e253fbd0d6020500.jpg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http://www.mountainer.estranky.cz/img/mid/3383/pramen-jihlavy--ceskomoravska-vrchovina-.</a:t>
            </a:r>
            <a:r>
              <a:rPr lang="cs-CZ" sz="1600" dirty="0" smtClean="0">
                <a:hlinkClick r:id="rId7"/>
              </a:rPr>
              <a:t>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img.geocaching.com/cache/large/b07d5bf4-2e69-4ddb-b4e9-a200bee880f7.jpg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www.superchalupy.cz/obr/mapy-okresu/kraj-vysocina.gif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upload.wikimedia.org/wikipedia/commons/a/a5/Church_of_St_John_of_Nepomuk_at_Zelena_aora_CZ.jpg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upload.wikimedia.org/wikipedia/commons/8/84/Trebic_podklasteri_bazilika_velka_apsida.jpg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upload.wikimedia.org/wikipedia/commons/4/40/Telc109.jpg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upload.wikimedia.org/wikipedia/commons/d/d3/Nuclear.power.plant.Dukovany.jpg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upload.wikimedia.org/wikipedia/commons/5/50/Hr%C3%A1z_Mohelna.jpg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upload.wikimedia.org/wikipedia/commons/b/bc/DalesicePowerStation.jpg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</a:t>
            </a:r>
            <a:r>
              <a:rPr lang="cs-CZ" sz="1600" dirty="0">
                <a:hlinkClick r:id="rId16"/>
              </a:rPr>
              <a:t>://</a:t>
            </a:r>
            <a:r>
              <a:rPr lang="cs-CZ" sz="1600" dirty="0" smtClean="0">
                <a:hlinkClick r:id="rId16"/>
              </a:rPr>
              <a:t>turistickyatlas.cz/galery/Hrad_Lipnice.jpg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geologie.vsb.cz/loziska/exkurze/vyso%C4%8Dina2004/Vyso%C4%8Dina%20Pol%C3%A1ci%20podzim/Pern%C5%A1tejn.JPG</a:t>
            </a:r>
            <a:endParaRPr lang="cs-CZ" sz="1600" dirty="0" smtClean="0"/>
          </a:p>
          <a:p>
            <a:r>
              <a:rPr lang="cs-CZ" sz="1600" dirty="0">
                <a:hlinkClick r:id="rId18"/>
              </a:rPr>
              <a:t>http://upload.wikimedia.org/wikipedia/commons/6/69/Lede%C4%8D_nad_S%C3%A1zavou_-_</a:t>
            </a:r>
            <a:r>
              <a:rPr lang="cs-CZ" sz="1600" dirty="0" smtClean="0">
                <a:hlinkClick r:id="rId18"/>
              </a:rPr>
              <a:t>hrad2.jpg</a:t>
            </a:r>
            <a:endParaRPr lang="cs-CZ" sz="1600" dirty="0" smtClean="0"/>
          </a:p>
          <a:p>
            <a:r>
              <a:rPr lang="cs-CZ" sz="1600" dirty="0">
                <a:hlinkClick r:id="rId19"/>
              </a:rPr>
              <a:t>http://</a:t>
            </a:r>
            <a:r>
              <a:rPr lang="cs-CZ" sz="1600" dirty="0" smtClean="0">
                <a:hlinkClick r:id="rId19"/>
              </a:rPr>
              <a:t>upload.wikimedia.org/wikipedia/commons/9/96/Hrad_Pern%C5%A1tejn.jpg</a:t>
            </a:r>
            <a:endParaRPr lang="cs-CZ" sz="1600" dirty="0" smtClean="0"/>
          </a:p>
          <a:p>
            <a:r>
              <a:rPr lang="cs-CZ" sz="1600" dirty="0">
                <a:hlinkClick r:id="rId20"/>
              </a:rPr>
              <a:t>http://upload.wikimedia.org/wikipedia/commons/a/a8/N%C3%A1dvo%C5%99%C3%AD_z%C3%A1mku_ve_%</a:t>
            </a:r>
            <a:r>
              <a:rPr lang="cs-CZ" sz="1600" dirty="0" smtClean="0">
                <a:hlinkClick r:id="rId20"/>
              </a:rPr>
              <a:t>C5%BD%C4%8F%C3%A1ru_nad_S%C3%A1zavou.jpg</a:t>
            </a:r>
            <a:endParaRPr lang="cs-CZ" sz="1600" dirty="0" smtClean="0"/>
          </a:p>
          <a:p>
            <a:r>
              <a:rPr lang="cs-CZ" sz="1600" dirty="0">
                <a:hlinkClick r:id="rId21"/>
              </a:rPr>
              <a:t>http://</a:t>
            </a:r>
            <a:r>
              <a:rPr lang="cs-CZ" sz="1600" dirty="0" smtClean="0">
                <a:hlinkClick r:id="rId21"/>
              </a:rPr>
              <a:t>upload.wikimedia.org/wikipedia/commons/b/b4/Namest_nad_Oslavou_chataeu.jpg</a:t>
            </a:r>
            <a:endParaRPr lang="cs-CZ" sz="1600" dirty="0" smtClean="0"/>
          </a:p>
          <a:p>
            <a:r>
              <a:rPr lang="cs-CZ" sz="1600" dirty="0"/>
              <a:t>http://upload.wikimedia.org/wikipedia/commons/a/ae/Tel%C4%8D_Castle_03.jpg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3364</TotalTime>
  <Words>397</Words>
  <Application>Microsoft Office PowerPoint</Application>
  <PresentationFormat>Předvádění na obrazovce (4:3)</PresentationFormat>
  <Paragraphs>126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ANOTACE</vt:lpstr>
      <vt:lpstr>KRAJ VYSOČINA</vt:lpstr>
      <vt:lpstr>Poloha, rozloha a počet obyvatel</vt:lpstr>
      <vt:lpstr>Povrch – mírně zvlněný</vt:lpstr>
      <vt:lpstr>Vodstvo – pramení zde řeky</vt:lpstr>
      <vt:lpstr>Vodstvo – vodní nádrže na Jihlavě </vt:lpstr>
      <vt:lpstr>HOSPODÁŘSTVÍ – průmysl, zemědělství</vt:lpstr>
      <vt:lpstr>OKRESY – mapka 5 okresů</vt:lpstr>
      <vt:lpstr>Turistické cíle – památky UNESCO</vt:lpstr>
      <vt:lpstr>HRADY</vt:lpstr>
      <vt:lpstr>ZÁMKY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Monika Rothová</cp:lastModifiedBy>
  <cp:revision>715</cp:revision>
  <dcterms:created xsi:type="dcterms:W3CDTF">2012-03-09T16:24:33Z</dcterms:created>
  <dcterms:modified xsi:type="dcterms:W3CDTF">2013-12-29T19:14:20Z</dcterms:modified>
</cp:coreProperties>
</file>