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9" r:id="rId2"/>
    <p:sldId id="304" r:id="rId3"/>
    <p:sldId id="275" r:id="rId4"/>
    <p:sldId id="279" r:id="rId5"/>
    <p:sldId id="280" r:id="rId6"/>
    <p:sldId id="297" r:id="rId7"/>
    <p:sldId id="286" r:id="rId8"/>
    <p:sldId id="272" r:id="rId9"/>
    <p:sldId id="287" r:id="rId10"/>
    <p:sldId id="303" r:id="rId11"/>
    <p:sldId id="300" r:id="rId12"/>
    <p:sldId id="30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8" autoAdjust="0"/>
    <p:restoredTop sz="94437" autoAdjust="0"/>
  </p:normalViewPr>
  <p:slideViewPr>
    <p:cSldViewPr>
      <p:cViewPr>
        <p:scale>
          <a:sx n="80" d="100"/>
          <a:sy n="80" d="100"/>
        </p:scale>
        <p:origin x="-1182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pPr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pPr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9/Holy_Trinity_Column.jpg" TargetMode="External"/><Relationship Id="rId13" Type="http://schemas.openxmlformats.org/officeDocument/2006/relationships/hyperlink" Target="http://upload.wikimedia.org/wikipedia/commons/1/1b/Sternberk_hrad_1.jpg" TargetMode="External"/><Relationship Id="rId18" Type="http://schemas.openxmlformats.org/officeDocument/2006/relationships/hyperlink" Target="http://upload.wikimedia.org/wikipedia/commons/8/8d/Jeskyn%C4%9B_Na_Pomez%C3%AD_kr%C3%A1pn%C3%ADky.jpg" TargetMode="External"/><Relationship Id="rId3" Type="http://schemas.openxmlformats.org/officeDocument/2006/relationships/hyperlink" Target="http://upload.wikimedia.org/wikipedia/commons/e/e8/2004_Olomoucky_kraj.PNG" TargetMode="External"/><Relationship Id="rId7" Type="http://schemas.openxmlformats.org/officeDocument/2006/relationships/hyperlink" Target="http://img.ihned.cz/attachment.php/12898170/NB70DWf16OdiESwsAoCU5LTRQn9kbJVG/90639_tema_soutoky_becva_m.jpg" TargetMode="External"/><Relationship Id="rId12" Type="http://schemas.openxmlformats.org/officeDocument/2006/relationships/hyperlink" Target="http://www.risy.cz/Files/Images/olomoucky/okresy/okresy_olomouc_kraj.gif" TargetMode="External"/><Relationship Id="rId17" Type="http://schemas.openxmlformats.org/officeDocument/2006/relationships/hyperlink" Target="http://upload.wikimedia.org/wikipedia/commons/a/ac/Velke_Losiny_chateau_1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6/65/Zamek_biskupi_w_Javorniku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velkyujezd.cz/galerie/odra.jpg" TargetMode="External"/><Relationship Id="rId11" Type="http://schemas.openxmlformats.org/officeDocument/2006/relationships/hyperlink" Target="http://img2.ct24.cz/cache/616x347/article/17/1619/161889.jpg" TargetMode="External"/><Relationship Id="rId5" Type="http://schemas.openxmlformats.org/officeDocument/2006/relationships/hyperlink" Target="http://upload.wikimedia.org/wikipedia/commons/5/5f/Hranicka_propast_1.jpg" TargetMode="External"/><Relationship Id="rId15" Type="http://schemas.openxmlformats.org/officeDocument/2006/relationships/hyperlink" Target="http://upload.wikimedia.org/wikipedia/commons/9/96/Bouzov,_vstupn%C3%AD_%C4%8D%C3%A1st.JPG" TargetMode="External"/><Relationship Id="rId10" Type="http://schemas.openxmlformats.org/officeDocument/2006/relationships/hyperlink" Target="http://upload.wikimedia.org/wikipedia/commons/8/82/Olomouck%C3%A9_tvar%C5%AF%C5%BEky_(3).jpg" TargetMode="External"/><Relationship Id="rId19" Type="http://schemas.openxmlformats.org/officeDocument/2006/relationships/hyperlink" Target="http://vseovinu.vachta.cz/webfiles/karty/mesto/olomoucky_kraj/prikazy/hanacky_skanzen-prikazy.jpg" TargetMode="External"/><Relationship Id="rId4" Type="http://schemas.openxmlformats.org/officeDocument/2006/relationships/hyperlink" Target="http://upload.wikimedia.org/wikipedia/commons/6/6d/Praded_letecky_pohled_01.jpg" TargetMode="External"/><Relationship Id="rId9" Type="http://schemas.openxmlformats.org/officeDocument/2006/relationships/hyperlink" Target="http://upload.wikimedia.org/wikipedia/commons/3/35/Olomoucky_Orloj.jpg" TargetMode="External"/><Relationship Id="rId14" Type="http://schemas.openxmlformats.org/officeDocument/2006/relationships/hyperlink" Target="http://upload.wikimedia.org/wikipedia/commons/6/65/Helfst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67702619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VY_32_INOVACE_654_OLOMOUCKÝ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OLOMOUCKÉHO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Olomouckého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</a:t>
            </a:r>
            <a:r>
              <a:rPr lang="cs-CZ" sz="2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cíle Olomouckého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25. 5.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OLOMOUCKÝ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xmlns="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a SZ část Moravy (většina území) a SZ Českého Slezska (okres Jeseník)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5 267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640 000</a:t>
            </a:r>
          </a:p>
        </p:txBody>
      </p:sp>
      <p:pic>
        <p:nvPicPr>
          <p:cNvPr id="4" name="Picture 2" descr="C:\Documents and Settings\PC\Dokumenty\Obrázky\dum 12\2004_Olomoucky_kraj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068960"/>
            <a:ext cx="5895975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78125"/>
            <a:ext cx="9468544" cy="6179875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Hrubý Jeseník, Oderské vrchy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Českomoravská 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vrch.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Praděd (1492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Nejhlubší propast v ČR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Hranická propast (-289,5 m)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Úrodné nížiny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Moravská brána, Hornomoravský úval (oblast Haná)</a:t>
            </a:r>
          </a:p>
        </p:txBody>
      </p:sp>
      <p:pic>
        <p:nvPicPr>
          <p:cNvPr id="4" name="Picture 2" descr="C:\Documents and Settings\PC\Dokumenty\Obrázky\dum 12\Praded_letecky_pohled_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83564"/>
            <a:ext cx="4584509" cy="3438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PC\Dokumenty\Obrázky\dum 12\800px-Hranicka_propast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83564"/>
            <a:ext cx="4122035" cy="309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6336704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řeky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80728"/>
            <a:ext cx="9144000" cy="607403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Morava a její přítok Bečva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Odra (pramení v Oderských vrších)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</p:txBody>
      </p:sp>
      <p:pic>
        <p:nvPicPr>
          <p:cNvPr id="4" name="Picture 2" descr="C:\Documents and Settings\PC\Dokumenty\Obrázky\dum 12\odr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81672"/>
            <a:ext cx="482453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424" y="260648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04171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Oděvní (Prostějov)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Potravinářský (olomoucké tvarůžky)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Pšenice, sladovnický ječmen, brambory, pícniny, cukrovka, chmel, chov skotu a prasat </a:t>
            </a:r>
          </a:p>
        </p:txBody>
      </p:sp>
      <p:pic>
        <p:nvPicPr>
          <p:cNvPr id="4098" name="Picture 2" descr="C:\Documents and Settings\PC\Dokumenty\Obrázky\dum 12\800px-Javorice_vrchol_z_michovy_skal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39318"/>
            <a:ext cx="3425957" cy="256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C\Dokumenty\Obrázky\dum 12\1618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46263"/>
            <a:ext cx="4629073" cy="2562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5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11324" y="1196752"/>
            <a:ext cx="8676456" cy="5256585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Olomouc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Prostějov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Přerov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Šumperk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Jeseník</a:t>
            </a:r>
          </a:p>
        </p:txBody>
      </p:sp>
      <p:pic>
        <p:nvPicPr>
          <p:cNvPr id="5122" name="Picture 2" descr="C:\Documents and Settings\PC\Dokumenty\Obrázky\dum 12\okresy_olomouc_kraj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80728"/>
            <a:ext cx="3626891" cy="562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29523" y="62960"/>
            <a:ext cx="9128655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</a:t>
            </a: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Sloup Nejsvětější trojice a Orloj v Olomouci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3" y="1412776"/>
            <a:ext cx="7917111" cy="570220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Documents and Settings\PC\Dokumenty\Obrázky\dum 12\302px-Olomoucky_Orloj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50134"/>
            <a:ext cx="2732534" cy="541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C\Dokumenty\Obrázky\dum 12\450px-Holy_Trinity_Colum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4179907" cy="5573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92709" y="20379"/>
            <a:ext cx="4099184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64704"/>
            <a:ext cx="9143999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Zbrašovské</a:t>
            </a: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Javoříčské jeskyně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Hanácký skanzen Příkazy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Flóra Olomouc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2\800px-Church_of_St_John_of_Nepomuk_at_Zelena_aora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6502" y="3140968"/>
            <a:ext cx="4396747" cy="329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2\hanacky_skanzen-prikaz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1684" y="3861048"/>
            <a:ext cx="4351414" cy="289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PC\Dokumenty\Obrázky\dum 12\438_rosa_flora_olomou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4376" y="836712"/>
            <a:ext cx="217918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157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4720542" cy="648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881338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Bouzov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Helfštýn</a:t>
            </a: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Šternberk</a:t>
            </a:r>
          </a:p>
        </p:txBody>
      </p:sp>
      <p:pic>
        <p:nvPicPr>
          <p:cNvPr id="1026" name="Picture 2" descr="C:\Documents and Settings\PC\Dokumenty\Obrázky\dum 12\800px-Sternberk_hrad_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0238" y="3440594"/>
            <a:ext cx="4386064" cy="328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2\800px-Helfst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88640"/>
            <a:ext cx="4566557" cy="3042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\Dokumenty\Obrázky\dum 12\448PX-~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3097979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4099184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3504" y="1168424"/>
            <a:ext cx="8564500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Losiny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Jánský Vrch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 12\450px-Zamek_biskupi_w_Javornik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68424"/>
            <a:ext cx="3888432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2\800px-Velke_Losiny_chateau_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07720"/>
            <a:ext cx="4752528" cy="35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33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5230344" cy="648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496" y="362560"/>
            <a:ext cx="910850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144350" y="620688"/>
            <a:ext cx="8784976" cy="119109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upload.wikimedia.org/wikipedia/commons/e/e8/2004_Olomoucky_kraj.PNG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upload.wikimedia.org/wikipedia/commons/6/6d/Praded_letecky_pohled_01.jpg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upload.wikimedia.org/wikipedia/commons/5/5f/Hranicka_propast_1.jpg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www.velkyujezd.cz/galerie/odra.jpg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</a:t>
            </a:r>
            <a:r>
              <a:rPr lang="cs-CZ" sz="1600" dirty="0" smtClean="0">
                <a:hlinkClick r:id="rId7"/>
              </a:rPr>
              <a:t>://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upload.wikimedia.org/wikipedia/commons/7/79/Holy_Trinity_Column.jpg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upload.wikimedia.org/wikipedia/commons/3/35/Olomoucky_Orloj.jpg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http://upload.wikimedia.org/wikipedia/commons/8/82/Olomouck%C3%A9_tvar%C5%AF%C5%BEky_%</a:t>
            </a:r>
            <a:r>
              <a:rPr lang="cs-CZ" sz="1600" dirty="0" smtClean="0">
                <a:hlinkClick r:id="rId10"/>
              </a:rPr>
              <a:t>283%29.jpg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img2.ct24.cz/cache/616x347/article/17/1619/161889.jpg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www.risy.cz/Files/Images/olomoucky/okresy/okresy_olomouc_kraj.gif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upload.wikimedia.org/wikipedia/commons/1/1b/Sternberk_hrad_1.jpg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upload.wikimedia.org/wikipedia/commons/6/65/Helfst03.JPG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http://upload.wikimedia.org/wikipedia/commons/9/96/Bouzov%2C_vstupn%C3%AD_%</a:t>
            </a:r>
            <a:r>
              <a:rPr lang="cs-CZ" sz="1600" dirty="0" smtClean="0">
                <a:hlinkClick r:id="rId15"/>
              </a:rPr>
              <a:t>C4%8D%C3%A1st.JPG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upload.wikimedia.org/wikipedia/commons/6/65/Zamek_biskupi_w_Javorniku.jpg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</a:t>
            </a:r>
            <a:r>
              <a:rPr lang="cs-CZ" sz="1600" dirty="0" smtClean="0">
                <a:hlinkClick r:id="rId17"/>
              </a:rPr>
              <a:t>upload.wikimedia.org/wikipedia/commons/a/ac/Velke_Losiny_chateau_1.jpg</a:t>
            </a:r>
            <a:endParaRPr lang="cs-CZ" sz="1600" dirty="0" smtClean="0"/>
          </a:p>
          <a:p>
            <a:r>
              <a:rPr lang="cs-CZ" sz="1600" dirty="0">
                <a:hlinkClick r:id="rId18"/>
              </a:rPr>
              <a:t>http://</a:t>
            </a:r>
            <a:r>
              <a:rPr lang="cs-CZ" sz="1600" dirty="0" smtClean="0">
                <a:hlinkClick r:id="rId18"/>
              </a:rPr>
              <a:t>upload.wikimedia.org/wikipedia/commons/8/8d/Jeskyn%C4%9B_Na_Pomez%C3%AD_kr%C3%A1pn%C3%ADky.jpg</a:t>
            </a:r>
            <a:endParaRPr lang="cs-CZ" sz="1600" dirty="0" smtClean="0"/>
          </a:p>
          <a:p>
            <a:r>
              <a:rPr lang="cs-CZ" sz="1600" dirty="0">
                <a:hlinkClick r:id="rId19"/>
              </a:rPr>
              <a:t>http://</a:t>
            </a:r>
            <a:r>
              <a:rPr lang="cs-CZ" sz="1600" dirty="0" smtClean="0">
                <a:hlinkClick r:id="rId19"/>
              </a:rPr>
              <a:t>vseovinu.vachta.cz/webfiles/karty/mesto/olomoucky_kraj/prikazy/hanacky_skanzen-prikazy.jpg</a:t>
            </a:r>
            <a:endParaRPr lang="cs-CZ" sz="1600" dirty="0" smtClean="0"/>
          </a:p>
          <a:p>
            <a:r>
              <a:rPr lang="cs-CZ" sz="1600" dirty="0"/>
              <a:t>http://www.zahrada-cs.com/images_data/438_rosa_flora_olomouc.jpg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3599</TotalTime>
  <Words>384</Words>
  <Application>Microsoft Office PowerPoint</Application>
  <PresentationFormat>Předvádění na obrazovce (4:3)</PresentationFormat>
  <Paragraphs>124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Snímek 1</vt:lpstr>
      <vt:lpstr>ANOTACE</vt:lpstr>
      <vt:lpstr>OLOMOUCKÝ KRAJ</vt:lpstr>
      <vt:lpstr>Poloha, rozloha a počet obyvatel</vt:lpstr>
      <vt:lpstr>Povrch  </vt:lpstr>
      <vt:lpstr>Vodstvo – řeky</vt:lpstr>
      <vt:lpstr>HOSPODÁŘSTVÍ – průmysl, zemědělství</vt:lpstr>
      <vt:lpstr>OKRESY – mapka 5 okresů</vt:lpstr>
      <vt:lpstr>Turistické cíle – Sloup Nejsvětější trojice a Orloj v Olomouci </vt:lpstr>
      <vt:lpstr>TURISTICKÉ CÍLE</vt:lpstr>
      <vt:lpstr>HRADY</vt:lpstr>
      <vt:lpstr>ZÁMKY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762</cp:revision>
  <dcterms:created xsi:type="dcterms:W3CDTF">2012-03-09T16:24:33Z</dcterms:created>
  <dcterms:modified xsi:type="dcterms:W3CDTF">2013-12-29T19:52:37Z</dcterms:modified>
</cp:coreProperties>
</file>