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 </a:t>
          </a:r>
          <a:r>
            <a:rPr lang="cs-CZ" sz="2000" baseline="0" dirty="0" smtClean="0"/>
            <a:t>ČJ_17_ADOLF BORN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Halže,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Fukalová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Život a dílo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X="100137" custScaleY="9575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F7B01AD-E8E3-4C19-B3AF-DF5AEFA296AA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6DFFA8E-1376-4FE3-B789-2D2B2DEABC13}" type="presOf" srcId="{D1D4F407-5343-4D3F-B5B9-D407B03CAEB4}" destId="{AED2198E-93D5-4001-81B4-73124B309672}" srcOrd="1" destOrd="0" presId="urn:microsoft.com/office/officeart/2005/8/layout/target3"/>
    <dgm:cxn modelId="{5E1E399B-B4EE-4504-B9FC-2B2CDC073838}" type="presOf" srcId="{D8197B8C-B260-4A16-BDF4-0947B075E274}" destId="{25B08C86-7E15-44DC-BE7F-FFB55DD49D12}" srcOrd="0" destOrd="0" presId="urn:microsoft.com/office/officeart/2005/8/layout/target3"/>
    <dgm:cxn modelId="{0C3D32EE-450D-400B-9F52-982644516FBB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82B08F5-18FC-4379-8B52-E80AE96432E1}" type="presOf" srcId="{D8197B8C-B260-4A16-BDF4-0947B075E274}" destId="{5A5FFA88-C948-4069-8E93-59FA12366E83}" srcOrd="1" destOrd="0" presId="urn:microsoft.com/office/officeart/2005/8/layout/target3"/>
    <dgm:cxn modelId="{CCDE0DA8-BE43-4123-B128-EF99B2C99258}" type="presOf" srcId="{757F3AB3-0718-4624-B441-E567A8F0AB56}" destId="{333A1088-737F-45CB-B68E-254E46348037}" srcOrd="0" destOrd="0" presId="urn:microsoft.com/office/officeart/2005/8/layout/target3"/>
    <dgm:cxn modelId="{BC61AA2D-CCB8-4531-97C5-60C6C06936E6}" type="presOf" srcId="{D1B46980-6531-4606-95E6-44980827E919}" destId="{6140AFEC-043D-4C43-A2F9-D0F5331DF3A3}" srcOrd="0" destOrd="0" presId="urn:microsoft.com/office/officeart/2005/8/layout/target3"/>
    <dgm:cxn modelId="{5126EC85-1E2F-41E2-B3F3-99F253B1078D}" type="presOf" srcId="{4C35D32F-0EAB-4CD7-82EE-45574DC2A586}" destId="{890E4F0B-2866-4A3F-A3C7-2A14B1797930}" srcOrd="1" destOrd="0" presId="urn:microsoft.com/office/officeart/2005/8/layout/target3"/>
    <dgm:cxn modelId="{1E641848-3980-417B-A3E4-A144D4FCB88F}" type="presOf" srcId="{D1D4F407-5343-4D3F-B5B9-D407B03CAEB4}" destId="{D005CE8C-CC26-4C3E-AC11-E15060ECD759}" srcOrd="0" destOrd="0" presId="urn:microsoft.com/office/officeart/2005/8/layout/target3"/>
    <dgm:cxn modelId="{7C817420-2774-41A1-91C1-C7DD70940680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540F80B-70FD-47E1-8C32-BED2862D1936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E2FF66D-4FE0-4899-B238-5E46FA6B800D}" type="presParOf" srcId="{333A1088-737F-45CB-B68E-254E46348037}" destId="{F5ABB229-8D3B-4694-996A-96F23CF14429}" srcOrd="0" destOrd="0" presId="urn:microsoft.com/office/officeart/2005/8/layout/target3"/>
    <dgm:cxn modelId="{E6AD24AE-C728-482A-BECA-D511CD155ED9}" type="presParOf" srcId="{333A1088-737F-45CB-B68E-254E46348037}" destId="{F41139FD-01EE-4571-8B17-4FB00FC51163}" srcOrd="1" destOrd="0" presId="urn:microsoft.com/office/officeart/2005/8/layout/target3"/>
    <dgm:cxn modelId="{6B63903D-28D2-4DA3-851B-3A481841F1B6}" type="presParOf" srcId="{333A1088-737F-45CB-B68E-254E46348037}" destId="{D005CE8C-CC26-4C3E-AC11-E15060ECD759}" srcOrd="2" destOrd="0" presId="urn:microsoft.com/office/officeart/2005/8/layout/target3"/>
    <dgm:cxn modelId="{B748DC04-F495-4650-A165-A856AA925EF5}" type="presParOf" srcId="{333A1088-737F-45CB-B68E-254E46348037}" destId="{2C702D82-9B77-49B7-9568-BB8EB47C3372}" srcOrd="3" destOrd="0" presId="urn:microsoft.com/office/officeart/2005/8/layout/target3"/>
    <dgm:cxn modelId="{84EA5057-5D09-4DA6-9F34-6EBD8B7D6685}" type="presParOf" srcId="{333A1088-737F-45CB-B68E-254E46348037}" destId="{A52A0455-90FF-4808-ABD0-F02540D31D5A}" srcOrd="4" destOrd="0" presId="urn:microsoft.com/office/officeart/2005/8/layout/target3"/>
    <dgm:cxn modelId="{7A77288E-20AB-43E3-9D31-8219DEB27737}" type="presParOf" srcId="{333A1088-737F-45CB-B68E-254E46348037}" destId="{6140AFEC-043D-4C43-A2F9-D0F5331DF3A3}" srcOrd="5" destOrd="0" presId="urn:microsoft.com/office/officeart/2005/8/layout/target3"/>
    <dgm:cxn modelId="{19A38789-19BE-4D19-9D3C-C04E2552DACE}" type="presParOf" srcId="{333A1088-737F-45CB-B68E-254E46348037}" destId="{9358AC05-5D7D-4327-9F80-1AD486AEA664}" srcOrd="6" destOrd="0" presId="urn:microsoft.com/office/officeart/2005/8/layout/target3"/>
    <dgm:cxn modelId="{34117C86-6EF5-4D1F-91EF-A50B6573FDC2}" type="presParOf" srcId="{333A1088-737F-45CB-B68E-254E46348037}" destId="{313FC574-E1CD-4FB4-B054-0B805CE0447D}" srcOrd="7" destOrd="0" presId="urn:microsoft.com/office/officeart/2005/8/layout/target3"/>
    <dgm:cxn modelId="{8C9F8121-5E55-44FB-8CB6-90AB45F07595}" type="presParOf" srcId="{333A1088-737F-45CB-B68E-254E46348037}" destId="{619D679B-A015-4ECF-8348-D1034C574F40}" srcOrd="8" destOrd="0" presId="urn:microsoft.com/office/officeart/2005/8/layout/target3"/>
    <dgm:cxn modelId="{46BC2A97-B5C6-47D8-B1E9-3F7F27F785F0}" type="presParOf" srcId="{333A1088-737F-45CB-B68E-254E46348037}" destId="{322283A8-4A27-4CDA-BAE3-F381106A9174}" srcOrd="9" destOrd="0" presId="urn:microsoft.com/office/officeart/2005/8/layout/target3"/>
    <dgm:cxn modelId="{3610B23A-0CEB-4AD0-8196-048D8E141EC1}" type="presParOf" srcId="{333A1088-737F-45CB-B68E-254E46348037}" destId="{FFC9F71D-1B4F-4AD9-A4A6-86ADEFC8AF5C}" srcOrd="10" destOrd="0" presId="urn:microsoft.com/office/officeart/2005/8/layout/target3"/>
    <dgm:cxn modelId="{5B79E410-3804-41B2-87C0-8F8E6F0FD99D}" type="presParOf" srcId="{333A1088-737F-45CB-B68E-254E46348037}" destId="{25B08C86-7E15-44DC-BE7F-FFB55DD49D12}" srcOrd="11" destOrd="0" presId="urn:microsoft.com/office/officeart/2005/8/layout/target3"/>
    <dgm:cxn modelId="{E21EB599-D158-4B9C-BAC9-99016E73BF06}" type="presParOf" srcId="{333A1088-737F-45CB-B68E-254E46348037}" destId="{76644BE8-9D7C-4C09-B250-3D10AF48CBB7}" srcOrd="12" destOrd="0" presId="urn:microsoft.com/office/officeart/2005/8/layout/target3"/>
    <dgm:cxn modelId="{4DF478E9-FE41-4E43-AD5D-A5628933F8F8}" type="presParOf" srcId="{333A1088-737F-45CB-B68E-254E46348037}" destId="{EE85B701-7295-41C0-BA7A-34D3756A2AE6}" srcOrd="13" destOrd="0" presId="urn:microsoft.com/office/officeart/2005/8/layout/target3"/>
    <dgm:cxn modelId="{1335A6A1-6D1E-4340-9187-E81B1900D74D}" type="presParOf" srcId="{333A1088-737F-45CB-B68E-254E46348037}" destId="{8BEBB6EC-1DAA-4CAC-8A25-BC0FCBD5DBD5}" srcOrd="14" destOrd="0" presId="urn:microsoft.com/office/officeart/2005/8/layout/target3"/>
    <dgm:cxn modelId="{99F09144-FB06-4A7F-9A3E-561EA0B8C97A}" type="presParOf" srcId="{333A1088-737F-45CB-B68E-254E46348037}" destId="{AED2198E-93D5-4001-81B4-73124B309672}" srcOrd="15" destOrd="0" presId="urn:microsoft.com/office/officeart/2005/8/layout/target3"/>
    <dgm:cxn modelId="{70942796-25E1-42F2-A4AB-6D377037D6FC}" type="presParOf" srcId="{333A1088-737F-45CB-B68E-254E46348037}" destId="{2BE915AB-18AA-4053-B92C-3BFC9ED204BB}" srcOrd="16" destOrd="0" presId="urn:microsoft.com/office/officeart/2005/8/layout/target3"/>
    <dgm:cxn modelId="{C11B2CB8-2B86-46E3-AF21-1E216F0F8AEF}" type="presParOf" srcId="{333A1088-737F-45CB-B68E-254E46348037}" destId="{6BB5E863-4638-4E1D-BFDE-399D028AC4ED}" srcOrd="17" destOrd="0" presId="urn:microsoft.com/office/officeart/2005/8/layout/target3"/>
    <dgm:cxn modelId="{6C955592-905B-41FF-87A6-C88C4BA41A44}" type="presParOf" srcId="{333A1088-737F-45CB-B68E-254E46348037}" destId="{5A5FFA88-C948-4069-8E93-59FA12366E83}" srcOrd="18" destOrd="0" presId="urn:microsoft.com/office/officeart/2005/8/layout/target3"/>
    <dgm:cxn modelId="{07782FE1-2057-497F-A844-F12FCB4C6A7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1997" y="0"/>
          <a:ext cx="4320479" cy="43204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144010" y="0"/>
          <a:ext cx="5832648" cy="43204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Halže, příspěvková organizace</a:t>
          </a:r>
          <a:endParaRPr lang="cs-CZ" sz="2000" kern="1200" dirty="0"/>
        </a:p>
      </dsp:txBody>
      <dsp:txXfrm>
        <a:off x="2144010" y="0"/>
        <a:ext cx="5832648" cy="691276"/>
      </dsp:txXfrm>
    </dsp:sp>
    <dsp:sp modelId="{A52A0455-90FF-4808-ABD0-F02540D31D5A}">
      <dsp:nvSpPr>
        <dsp:cNvPr id="0" name=""/>
        <dsp:cNvSpPr/>
      </dsp:nvSpPr>
      <dsp:spPr>
        <a:xfrm>
          <a:off x="451652" y="691276"/>
          <a:ext cx="3413179" cy="34131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158242" y="691276"/>
          <a:ext cx="5832648" cy="34131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Fukalová</a:t>
          </a:r>
          <a:endParaRPr lang="cs-CZ" sz="2000" kern="1200" dirty="0"/>
        </a:p>
      </dsp:txBody>
      <dsp:txXfrm>
        <a:off x="2158242" y="691276"/>
        <a:ext cx="5832648" cy="691276"/>
      </dsp:txXfrm>
    </dsp:sp>
    <dsp:sp modelId="{313FC574-E1CD-4FB4-B054-0B805CE0447D}">
      <dsp:nvSpPr>
        <dsp:cNvPr id="0" name=""/>
        <dsp:cNvSpPr/>
      </dsp:nvSpPr>
      <dsp:spPr>
        <a:xfrm>
          <a:off x="905303" y="1382553"/>
          <a:ext cx="2505878" cy="25058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154246" y="1435690"/>
          <a:ext cx="5840638" cy="23996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 </a:t>
          </a:r>
          <a:r>
            <a:rPr lang="cs-CZ" sz="2000" kern="1200" baseline="0" dirty="0" smtClean="0"/>
            <a:t>ČJ_17_ADOLF BORN</a:t>
          </a:r>
          <a:endParaRPr lang="cs-CZ" sz="2000" kern="1200" dirty="0"/>
        </a:p>
      </dsp:txBody>
      <dsp:txXfrm>
        <a:off x="2154246" y="1435690"/>
        <a:ext cx="5840638" cy="661959"/>
      </dsp:txXfrm>
    </dsp:sp>
    <dsp:sp modelId="{FFC9F71D-1B4F-4AD9-A4A6-86ADEFC8AF5C}">
      <dsp:nvSpPr>
        <dsp:cNvPr id="0" name=""/>
        <dsp:cNvSpPr/>
      </dsp:nvSpPr>
      <dsp:spPr>
        <a:xfrm>
          <a:off x="1358953" y="2073830"/>
          <a:ext cx="1598577" cy="159857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158242" y="2073830"/>
          <a:ext cx="5832648" cy="15985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Život a dílo</a:t>
          </a:r>
          <a:endParaRPr lang="cs-CZ" sz="2000" kern="1200" dirty="0"/>
        </a:p>
      </dsp:txBody>
      <dsp:txXfrm>
        <a:off x="2158242" y="2073830"/>
        <a:ext cx="5832648" cy="691276"/>
      </dsp:txXfrm>
    </dsp:sp>
    <dsp:sp modelId="{EE85B701-7295-41C0-BA7A-34D3756A2AE6}">
      <dsp:nvSpPr>
        <dsp:cNvPr id="0" name=""/>
        <dsp:cNvSpPr/>
      </dsp:nvSpPr>
      <dsp:spPr>
        <a:xfrm>
          <a:off x="1812603" y="2765107"/>
          <a:ext cx="691276" cy="6912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158242" y="2765107"/>
          <a:ext cx="5832648" cy="6912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2158242" y="2765107"/>
        <a:ext cx="5832648" cy="6912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Bo%C5%99%C3%ADkovy_lap%C3%A1lie" TargetMode="External"/><Relationship Id="rId7" Type="http://schemas.openxmlformats.org/officeDocument/2006/relationships/hyperlink" Target="http://www.youtube.com/watch?v=yjjBmBuxBWg" TargetMode="External"/><Relationship Id="rId2" Type="http://schemas.openxmlformats.org/officeDocument/2006/relationships/hyperlink" Target="http://cs.wikipedia.org/wiki/Adolf_Bor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zbozi.cz/vyrobek/nove-borikovy-lapalie-vojtech-steklac/" TargetMode="External"/><Relationship Id="rId5" Type="http://schemas.openxmlformats.org/officeDocument/2006/relationships/hyperlink" Target="http://www.zbozi.cz/vyrobek/zofka-macourek-milos/" TargetMode="External"/><Relationship Id="rId4" Type="http://schemas.openxmlformats.org/officeDocument/2006/relationships/hyperlink" Target="http://www.zbozi.cz/vyrobek/mach-a-sebestova-ve-skole-milos-macourek-adolf-born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youtube.com/watch?v=yjjBmBuxBW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ADOLF BORN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Spisovatelé a ilustrátoři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169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4320480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45429466"/>
              </p:ext>
            </p:extLst>
          </p:nvPr>
        </p:nvGraphicFramePr>
        <p:xfrm>
          <a:off x="539552" y="332656"/>
          <a:ext cx="7992888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85" y="4987304"/>
            <a:ext cx="5407429" cy="1047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04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Prezentace je určena žákům 4. a 5. ročníku</a:t>
            </a:r>
          </a:p>
          <a:p>
            <a:r>
              <a:rPr lang="cs-CZ" sz="2400" dirty="0" smtClean="0"/>
              <a:t>Použití k výkladu v předmětu Český jazyk – literární výchova na interaktivní tabuli</a:t>
            </a:r>
          </a:p>
          <a:p>
            <a:r>
              <a:rPr lang="cs-CZ" sz="2400" dirty="0" smtClean="0"/>
              <a:t>Seznamuje žáky s životem Adolfa Borna a jeho tvorbou pro děti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03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cs.wikipedia.org/wiki/Adolf_Born</a:t>
            </a:r>
            <a:endParaRPr lang="cs-CZ" sz="1600" dirty="0" smtClean="0"/>
          </a:p>
          <a:p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cs.wikipedia.org/wiki/Bo%C5%99%C3%ADkovy_lap%C3%A1lie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http://www.zbozi.cz/vyrobek/mach-a-sebestova-ve-skole-milos-macourek-adolf-born</a:t>
            </a:r>
            <a:r>
              <a:rPr lang="cs-CZ" sz="1600" dirty="0" smtClean="0">
                <a:hlinkClick r:id="rId4"/>
              </a:rPr>
              <a:t>/</a:t>
            </a:r>
            <a:endParaRPr lang="cs-CZ" sz="1600" dirty="0" smtClean="0"/>
          </a:p>
          <a:p>
            <a:r>
              <a:rPr lang="cs-CZ" sz="1600" dirty="0">
                <a:hlinkClick r:id="rId5"/>
              </a:rPr>
              <a:t>http://www.zbozi.cz/vyrobek/zofka-macourek-milos</a:t>
            </a:r>
            <a:r>
              <a:rPr lang="cs-CZ" sz="1600" dirty="0" smtClean="0">
                <a:hlinkClick r:id="rId5"/>
              </a:rPr>
              <a:t>/</a:t>
            </a:r>
            <a:endParaRPr lang="cs-CZ" sz="1600" dirty="0" smtClean="0"/>
          </a:p>
          <a:p>
            <a:r>
              <a:rPr lang="cs-CZ" sz="1600" dirty="0">
                <a:hlinkClick r:id="rId6"/>
              </a:rPr>
              <a:t>http://www.zbozi.cz/vyrobek/nove-borikovy-lapalie-vojtech-steklac</a:t>
            </a:r>
            <a:r>
              <a:rPr lang="cs-CZ" sz="1600" dirty="0" smtClean="0">
                <a:hlinkClick r:id="rId6"/>
              </a:rPr>
              <a:t>/</a:t>
            </a:r>
            <a:endParaRPr lang="cs-CZ" sz="1600" dirty="0" smtClean="0"/>
          </a:p>
          <a:p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www.youtube.com/watch?v=yjjBmBuxBWg</a:t>
            </a: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20719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Adolf </a:t>
            </a:r>
            <a:r>
              <a:rPr lang="cs-CZ" dirty="0" err="1" smtClean="0"/>
              <a:t>born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Narozen 12. června 1930 v Českých Velenicích</a:t>
            </a:r>
          </a:p>
          <a:p>
            <a:r>
              <a:rPr lang="cs-CZ" sz="2400" dirty="0" smtClean="0"/>
              <a:t>Malíř</a:t>
            </a:r>
            <a:r>
              <a:rPr lang="cs-CZ" sz="2400" dirty="0"/>
              <a:t>, kreslíř, ilustrátor, animátor, karikaturista a kostýmní </a:t>
            </a:r>
            <a:r>
              <a:rPr lang="cs-CZ" sz="2400" dirty="0" smtClean="0"/>
              <a:t>výtvarník</a:t>
            </a:r>
          </a:p>
          <a:p>
            <a:r>
              <a:rPr lang="cs-CZ" sz="2400" dirty="0" smtClean="0"/>
              <a:t>Vystudoval výtvarnou výchovu</a:t>
            </a:r>
          </a:p>
          <a:p>
            <a:r>
              <a:rPr lang="cs-CZ" sz="2400" dirty="0" smtClean="0"/>
              <a:t>Jmenován zasloužilým umělcem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05064"/>
            <a:ext cx="2716733" cy="2125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940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 pro děti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Ilustrace knih Miloše Macourka – Mach a Šebestová, Žofka – obě knihy se staly předlohou pro Večerníček</a:t>
            </a:r>
          </a:p>
          <a:p>
            <a:endParaRPr lang="cs-CZ" sz="20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2000" dirty="0" smtClean="0"/>
              <a:t>Dále ilustroval sérii knih Vojtěch Steklače s názvem </a:t>
            </a:r>
            <a:r>
              <a:rPr lang="cs-CZ" sz="2000" dirty="0" err="1" smtClean="0"/>
              <a:t>Boříkovy</a:t>
            </a:r>
            <a:r>
              <a:rPr lang="cs-CZ" sz="2000" dirty="0" smtClean="0"/>
              <a:t> lapálie</a:t>
            </a:r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339" y="2793860"/>
            <a:ext cx="1872208" cy="1170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80928"/>
            <a:ext cx="1800200" cy="112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797152"/>
            <a:ext cx="1302337" cy="1860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363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Ukázka z animovaného seriálu Mach a </a:t>
            </a:r>
            <a:r>
              <a:rPr lang="cs-CZ" sz="2400" dirty="0" err="1" smtClean="0"/>
              <a:t>šebestová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Mach a Šebestová na prázdninách - 02 Jak Jonatán chytil blechu – </a:t>
            </a:r>
            <a:r>
              <a:rPr lang="cs-CZ" dirty="0" err="1" smtClean="0">
                <a:hlinkClick r:id="rId2"/>
              </a:rPr>
              <a:t>YouTube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924944"/>
            <a:ext cx="5620455" cy="3161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3067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46</TotalTime>
  <Words>174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ADOLF BORN</vt:lpstr>
      <vt:lpstr>Prezentace aplikace PowerPoint</vt:lpstr>
      <vt:lpstr>ANOTACE</vt:lpstr>
      <vt:lpstr>CITACE</vt:lpstr>
      <vt:lpstr>Adolf born</vt:lpstr>
      <vt:lpstr>Tvorba pro děti</vt:lpstr>
      <vt:lpstr>Ukázka z animovaného seriálu Mach a šebestová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ADOLF BORN</dc:title>
  <dc:creator>Fukalová Hana</dc:creator>
  <cp:lastModifiedBy>Fukalová Hana</cp:lastModifiedBy>
  <cp:revision>6</cp:revision>
  <dcterms:created xsi:type="dcterms:W3CDTF">2013-12-29T19:04:04Z</dcterms:created>
  <dcterms:modified xsi:type="dcterms:W3CDTF">2013-12-29T20:01:33Z</dcterms:modified>
</cp:coreProperties>
</file>