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9C3F1551-1877-4AB9-B91F-A6DEE1AAB039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4FC18302-C8FD-4E65-B715-2900E915B6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220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B5E38-0671-4FCC-8E12-947AE5303D2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DA118-BEE1-400C-A977-8EC0538B076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FD1F-DDD1-4F20-934D-D006B7A7D8E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275F2-0EB4-4564-B819-1A9418BB102D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04413-A95B-4396-ACFA-6B2E77F8F94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A951B-8D1D-4EF0-B9DE-4512C313206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3CE3E-613D-4DC8-A8BB-C306BDCF751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51E58-888A-4C5C-9518-3B991BB7D2C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A2676-09F1-4E0C-94E7-19F1CF77F6C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31351-D9D3-4C59-B923-5EFAE6DD3A6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1504F-B059-421A-A8E8-06105B194CE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86A0EED-5AD7-41C8-9E33-099B16E3A33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VY_32_INOVACE_4_13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39F89D-B556-4A1B-B397-D8D06158E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>
                <a:latin typeface="Times New Roman" pitchFamily="18" charset="0"/>
                <a:cs typeface="Times New Roman" pitchFamily="18" charset="0"/>
              </a:rPr>
              <a:t>Školník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 Kulda je jednička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6" t="1619" r="24208" b="3134"/>
          <a:stretch/>
        </p:blipFill>
        <p:spPr bwMode="auto">
          <a:xfrm>
            <a:off x="2520000" y="1554163"/>
            <a:ext cx="3744000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380312" y="6309320"/>
            <a:ext cx="1763687" cy="548679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180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JIŘÍ  KAHOUN : Školník 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Kulda</a:t>
            </a:r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5579" y="1600200"/>
            <a:ext cx="2849442" cy="47244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1628800"/>
            <a:ext cx="2923916" cy="4695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70797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Kapitola 4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992888" cy="453650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Kreslení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33309" y="6456218"/>
            <a:ext cx="2327563" cy="332509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79418"/>
            <a:ext cx="4752528" cy="35777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6155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Proč přišel žák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Kludský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pozdě do vyučování?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zaspal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pomáhal tatínkovi natahovat elektrický kabel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protože se jim někdo dobýval do maringotky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206836" y="6373090"/>
            <a:ext cx="2937164" cy="484909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03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otáZKa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č. 2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5" y="1556792"/>
            <a:ext cx="6912768" cy="452333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děti v hodině kreslení malovaly?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své rodiče a jejich povolání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kominíka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školníka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691745" y="6165273"/>
            <a:ext cx="2479963" cy="6096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467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3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22218" y="1484784"/>
            <a:ext cx="7266206" cy="45953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rodiče trestají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Kludského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 poznámky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žákovské knížce?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výpraskem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zákazy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musí se učit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79672" y="6400800"/>
            <a:ext cx="2022763" cy="44334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700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4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84784"/>
            <a:ext cx="7587952" cy="459534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kom má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Kludský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uši?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po tatínkovi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po svém bratrovi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po dědečkovi z maminčiny strany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259782" y="6428508"/>
            <a:ext cx="1884218" cy="42949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879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5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68072" cy="4451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spolužáci vyzkouší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Kludského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uši?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poslouchal, jak tikají hodiny ve třídě a počítal je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poslouchal, jak rostou vlasy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poslouchal, jak svítí sluníčko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941126" y="6123708"/>
            <a:ext cx="2095369" cy="73429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38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6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556792"/>
            <a:ext cx="7056784" cy="452333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dělá tatínek žáka Hořického?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a.) řidiče v továrně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b.) ředitele v továrně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c.) ředitele technických služeb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38108" y="6123708"/>
            <a:ext cx="2105891" cy="617659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077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KARTA   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254" y="1856510"/>
            <a:ext cx="7460169" cy="4223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  	</a:t>
            </a:r>
            <a:r>
              <a:rPr lang="pt-BR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dirty="0">
                <a:latin typeface="Times New Roman" pitchFamily="18" charset="0"/>
                <a:cs typeface="Times New Roman" pitchFamily="18" charset="0"/>
              </a:rPr>
              <a:t>			B			C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90508" y="6345382"/>
            <a:ext cx="1953491" cy="512618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93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KARTA  SPRÁVNÝCH 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67345"/>
            <a:ext cx="8686800" cy="411278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  C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(odpověď str. 31)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 A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(odpověď str. 32)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 B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(odpověď str. 32)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  C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(odpověď str. 33)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 A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(odpověď str. 34)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  B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(odpověď str. 35)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79672" y="6456218"/>
            <a:ext cx="1812807" cy="401782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057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10995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Zdroj: KAHOUN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Jiří. Školník Kulda je jednička. Praha: Albatros, 2003. 86s. ISBN 80-00-01194-8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668072" cy="41632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700" dirty="0">
                <a:latin typeface="Times New Roman" pitchFamily="18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r>
              <a:rPr lang="cs-CZ" sz="1700" dirty="0">
                <a:latin typeface="Times New Roman" pitchFamily="18" charset="0"/>
                <a:cs typeface="Times New Roman" pitchFamily="18" charset="0"/>
              </a:rPr>
              <a:t>Texty jsou vlastní originální tvorbou autora.	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Obrázky jsou tvorbou žáků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pl-PL" sz="1700" dirty="0">
                <a:latin typeface="Times New Roman" pitchFamily="18" charset="0"/>
                <a:cs typeface="Times New Roman" pitchFamily="18" charset="0"/>
              </a:rPr>
              <a:t>Fotografie je z vlastního archivu autora.	</a:t>
            </a:r>
            <a:endParaRPr lang="cs-CZ" sz="17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7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11636" y="6414654"/>
            <a:ext cx="2632364" cy="44334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28800"/>
            <a:ext cx="2416155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8992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628800"/>
            <a:ext cx="8596064" cy="648072"/>
          </a:xfrm>
        </p:spPr>
        <p:txBody>
          <a:bodyPr>
            <a:norm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Tato práce je šířena pod licencí CC BY-SA 3.0. Odkazy a citace jsou platné k datu vytvoření této práce.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509" y="2521527"/>
            <a:ext cx="8659091" cy="40038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Číslo projektu: CZ.1.07/1.4.00/21.2637</a:t>
            </a: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Autor:		Mgr. Marcela Kašpárková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Vytvořeno:		8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května 2013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Ročník:		4. ročník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Tematický okruh:	Literární  výchova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Téma:		Jiří Kahoun - Školník Kulda je jednička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Pomůcky:		kniha, psací potřeby, notebook nebo PC, dataprojektor,  dotazník,    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fotoaparát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Anotace:		Žáci si přečtou kapitolu, učitel rozdá kartu odpovědí, promítá jednotlivé 	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otázky, děti si zvolí správnou odpověď, vyznačí a nakonec si zkontrolují, 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	jak pozorně četly. Práce s dotazníkem může probíhat i ve dvojicích nebo </a:t>
            </a:r>
          </a:p>
          <a:p>
            <a:pPr marL="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                 ve skupinkách.</a:t>
            </a: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75" y="81253"/>
            <a:ext cx="5784850" cy="1331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4764" y="6400800"/>
            <a:ext cx="2549236" cy="4572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VY_32_INOVACE_14_13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254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340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Školník Kulda je jednička </vt:lpstr>
      <vt:lpstr>JIŘÍ  KAHOUN : Školník Kulda</vt:lpstr>
      <vt:lpstr>Kapitola 4</vt:lpstr>
      <vt:lpstr>Otázka č. 1</vt:lpstr>
      <vt:lpstr>otáZKa č. 2</vt:lpstr>
      <vt:lpstr>Otázka č. 3</vt:lpstr>
      <vt:lpstr>Otázka č. 4</vt:lpstr>
      <vt:lpstr>Otázka č. 5</vt:lpstr>
      <vt:lpstr>Otázka č. 6</vt:lpstr>
      <vt:lpstr>KARTA   ODPOVĚDÍ</vt:lpstr>
      <vt:lpstr>KARTA 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Školník Kulda je jednička</dc:title>
  <dc:creator>kasparkova</dc:creator>
  <cp:lastModifiedBy>hornakova</cp:lastModifiedBy>
  <cp:revision>17</cp:revision>
  <cp:lastPrinted>2013-12-29T20:23:10Z</cp:lastPrinted>
  <dcterms:created xsi:type="dcterms:W3CDTF">2013-05-12T14:26:27Z</dcterms:created>
  <dcterms:modified xsi:type="dcterms:W3CDTF">2013-12-29T20:23:56Z</dcterms:modified>
</cp:coreProperties>
</file>