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6" r:id="rId10"/>
    <p:sldId id="264" r:id="rId11"/>
    <p:sldId id="265" r:id="rId12"/>
    <p:sldId id="267" r:id="rId13"/>
    <p:sldId id="268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17CF01BA-7357-42F2-9214-E44BFB0AC70E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8DBC3883-7B99-46D6-A550-B7A056490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051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C3883-7B99-46D6-A550-B7A05649093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2D72A8-B74F-4D58-B207-5459C0EA41B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C4906-94DB-494E-A587-8CBCBBEC800F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984B3-4379-4F83-A7A2-688FEEC527A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CF8C9-D5A0-4833-B101-47E7BC369CF1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D2D7F-3AEC-4218-B8BE-414BE94DC6F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3D5A-5A87-4843-9532-6D7255CBDA3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A5D63-2845-4FBB-95AE-65FF24432BDE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39819-6BDF-4448-8925-955CFED2A58E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E950B-9991-4747-8931-6A80D5FF257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8CB92-E7D8-4994-8C20-1393D8852DF4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81313-2660-4483-BD08-3A33331BAB3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BAB7F9A-5891-4684-B20D-FA6F4BFC3D2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VY_32_INOVACE_5_13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005BA37-E095-439B-A6CB-4162AE985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28255" y="484909"/>
            <a:ext cx="7388160" cy="1052946"/>
          </a:xfrm>
        </p:spPr>
        <p:txBody>
          <a:bodyPr/>
          <a:lstStyle/>
          <a:p>
            <a:pPr marL="0" indent="0">
              <a:buNone/>
            </a:pP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Školník Kulda je jednička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882" y="1443212"/>
            <a:ext cx="4032736" cy="486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9982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783825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Jiří Kahoun: Školník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Kulda</a:t>
            </a:r>
          </a:p>
        </p:txBody>
      </p:sp>
      <p:pic>
        <p:nvPicPr>
          <p:cNvPr id="5" name="Zástupný symbol pro obsah 4"/>
          <p:cNvPicPr>
            <a:picLocks noGrp="1"/>
          </p:cNvPicPr>
          <p:nvPr>
            <p:ph sz="quarter" idx="13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3000" contras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1382" y="1981200"/>
            <a:ext cx="2852798" cy="381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sah 6"/>
          <p:cNvPicPr>
            <a:picLocks noGrp="1"/>
          </p:cNvPicPr>
          <p:nvPr>
            <p:ph sz="quarter" idx="14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2204864"/>
            <a:ext cx="2520280" cy="367206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40741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296827" cy="1108395"/>
          </a:xfrm>
        </p:spPr>
        <p:txBody>
          <a:bodyPr/>
          <a:lstStyle/>
          <a:p>
            <a:pPr marL="0" indent="0" algn="ctr">
              <a:buNone/>
            </a:pPr>
            <a:r>
              <a:rPr lang="cs-CZ" sz="7200" dirty="0">
                <a:latin typeface="Times New Roman" pitchFamily="18" charset="0"/>
                <a:cs typeface="Times New Roman" pitchFamily="18" charset="0"/>
              </a:rPr>
              <a:t>Kapitola 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043608" y="2420888"/>
            <a:ext cx="7128792" cy="381642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algn="ctr">
              <a:buNone/>
            </a:pP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algn="ctr">
              <a:buNone/>
            </a:pPr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Prohlídka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060848"/>
            <a:ext cx="4608512" cy="31683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6913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764704"/>
            <a:ext cx="7410399" cy="1091805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1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78873" y="1676400"/>
            <a:ext cx="7925574" cy="4416899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Kdo stál a hlídkoval ráno u vchodu do školy?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a.) paní školníková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.) paní ředitelka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.) pan školník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691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476673"/>
            <a:ext cx="7399281" cy="1368151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2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83569" y="1628800"/>
            <a:ext cx="8460431" cy="439248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Jaký vyučovací předmět měly děti první hodinu?</a:t>
            </a:r>
          </a:p>
          <a:p>
            <a:pPr marL="45720" indent="0"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a.) český jazyk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b.) přírodovědu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c.) matematiku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4753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25236" y="623454"/>
            <a:ext cx="7219172" cy="1052945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3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331640" y="1844824"/>
            <a:ext cx="6624735" cy="439248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Jakého živočicha probírali v hodině?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a.) motýly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b.) kočku domácí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c.) žížaly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001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52945" y="678874"/>
            <a:ext cx="7232073" cy="1233054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4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371600" y="1814945"/>
            <a:ext cx="6733308" cy="4294911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Jaký lékař přišel za dětmi do školy?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a.) oční						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b.) zubař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c.) ušní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2636912"/>
            <a:ext cx="2304256" cy="30243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9422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6801" y="581891"/>
            <a:ext cx="7148944" cy="983673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5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83568" y="2132856"/>
            <a:ext cx="7560840" cy="4101689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Která spolužačka měla problém se sluchem?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a.) Růžičková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b.) Bubáková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c.) Zajíčková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281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269119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Otázka č. 6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971601" y="1844824"/>
            <a:ext cx="6984776" cy="410445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Co se přihodilo po hodině na chodbě?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a.) Vrabce shodil sedmák na zem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b.) Vrabec provokoval spolužáky</a:t>
            </a:r>
          </a:p>
          <a:p>
            <a:pPr marL="45720" indent="0"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c.) Vrabec se popral s Kludský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val="3967156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548680"/>
            <a:ext cx="7416825" cy="12241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Karta odpovědí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886691" y="1911928"/>
            <a:ext cx="7573741" cy="418136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1.		A		B		C</a:t>
            </a: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2.		A		B		C</a:t>
            </a: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3.		A		B		C</a:t>
            </a: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4.		A		B		C</a:t>
            </a: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5.		A		B		C</a:t>
            </a:r>
          </a:p>
          <a:p>
            <a:pPr marL="4572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6.		A		B		C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9856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11383" y="720436"/>
            <a:ext cx="7259781" cy="817419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Karta správných odpovědí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969818" y="2133600"/>
            <a:ext cx="7245926" cy="392083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1. A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(odpověď str. 37)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45720" indent="0"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2. B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(odpověď str. 37)</a:t>
            </a:r>
          </a:p>
          <a:p>
            <a:pPr marL="45720" indent="0"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3. C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(odpověď str. 37)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  <a:p>
            <a:pPr marL="45720" indent="0" algn="ctr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4. C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(odpověď str. 38)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algn="ctr"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5. B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(odpověď str. 39)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6.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(odpověď str. 41)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15089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7" y="404664"/>
            <a:ext cx="7792678" cy="1091627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Zdroj: KAHOUN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Jiří. Školník Kulda je jednička. Praha: Albatros, 2003. 86s. ISBN 80-00-01194-8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858982" y="1953491"/>
            <a:ext cx="7385426" cy="4059381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Materiál je určen pro bezplatné používání na všech typech škol a školských zařízeních. Jakékoliv další využití podléhá autorskému zákonu.</a:t>
            </a:r>
          </a:p>
          <a:p>
            <a:pPr marL="4572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Texty jsou vlastní originální tvorbou autora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Obrázky jsou tvorbou žáků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pl-PL" sz="1800" dirty="0">
                <a:latin typeface="Times New Roman" pitchFamily="18" charset="0"/>
                <a:cs typeface="Times New Roman" pitchFamily="18" charset="0"/>
              </a:rPr>
              <a:t>Fotografie je z vlastního archivu autora.	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84784"/>
            <a:ext cx="2416155" cy="33843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4834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3352801" cy="365125"/>
          </a:xfrm>
        </p:spPr>
        <p:txBody>
          <a:bodyPr/>
          <a:lstStyle/>
          <a:p>
            <a:r>
              <a:rPr lang="cs-CZ" dirty="0" smtClean="0"/>
              <a:t>VY_32_INOVACE_15_13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412775"/>
            <a:ext cx="7632850" cy="576065"/>
          </a:xfrm>
        </p:spPr>
        <p:txBody>
          <a:bodyPr/>
          <a:lstStyle/>
          <a:p>
            <a:pPr marL="0" indent="0" algn="l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Tato práce je šířena pod licencí CC BY-SA 3.0. Odkazy a citace jsou platné k datu vytvoření této práce.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2060848"/>
            <a:ext cx="7920880" cy="4059413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Škola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              Základní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škola Trávníky Otrokovice, příspěvková organizace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Číslo projektu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               CZ.1.07/1.4.00/21.2637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Autor:		Mgr. Marcela Kašpárková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Vytvořeno:	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11.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května 2013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Ročník:		4. ročník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Vzdělávací oblast:	Jazyk a jazyková komunikace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Vzdělávací obor:	Český jazyk a literatura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Tematický okruh:	Literární  výchova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Téma:		Jiří Kahoun - Školník Kulda je jednička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Pomůcky:		kniha, psací potřeby, notebook nebo PC, dataprojektor,  dotazník,    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              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fotoaparát.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Anotace:		Žáci si přečtou kapitolu, učitel rozdá kartu odpovědí, promítá jednotlivé 	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	otázky, děti si zvolí správnou odpověď, vyznačí a nakonec si zkontrolují, 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		jak pozorně četly. Práce s dotazníkem může probíhat i ve dvojicích nebo </a:t>
            </a:r>
          </a:p>
          <a:p>
            <a:pPr marL="4572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  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skupinkách.</a:t>
            </a:r>
          </a:p>
          <a:p>
            <a:pPr marL="4572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163" y="116633"/>
            <a:ext cx="5780087" cy="1268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6390818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440</TotalTime>
  <Words>287</Words>
  <Application>Microsoft Office PowerPoint</Application>
  <PresentationFormat>Předvádění na obrazovce (4:3)</PresentationFormat>
  <Paragraphs>110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Školník Kulda je jednička</vt:lpstr>
      <vt:lpstr>Jiří Kahoun: Školník Kulda</vt:lpstr>
      <vt:lpstr>Kapitola 5</vt:lpstr>
      <vt:lpstr>Otázka č. 1</vt:lpstr>
      <vt:lpstr>Otázka č. 2</vt:lpstr>
      <vt:lpstr>Otázka č. 3</vt:lpstr>
      <vt:lpstr>Otázka č. 4</vt:lpstr>
      <vt:lpstr>Otázka č. 5</vt:lpstr>
      <vt:lpstr>Otázka č. 6</vt:lpstr>
      <vt:lpstr>Karta odpovědí</vt:lpstr>
      <vt:lpstr>Karta správných odpovědí</vt:lpstr>
      <vt:lpstr>Zdroj: KAHOUN, Jiří. Školník Kulda je jednička. Praha: Albatros, 2003. 86s. ISBN 80-00-01194-8</vt:lpstr>
      <vt:lpstr>Tato práce je šířena pod licencí CC BY-SA 3.0. Odkazy a citace jsou platné k datu vytvoření této práce.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Školník Kulda je jednička</dc:title>
  <dc:creator>kasparkova</dc:creator>
  <cp:lastModifiedBy>hornakova</cp:lastModifiedBy>
  <cp:revision>20</cp:revision>
  <cp:lastPrinted>2013-12-29T20:27:05Z</cp:lastPrinted>
  <dcterms:created xsi:type="dcterms:W3CDTF">2013-05-12T15:13:52Z</dcterms:created>
  <dcterms:modified xsi:type="dcterms:W3CDTF">2013-12-29T20:27:23Z</dcterms:modified>
</cp:coreProperties>
</file>