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DF31D4DB-1C00-425D-86F0-4B94610E5B2B}" type="datetimeFigureOut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D58CEE61-4BDE-4B6F-A7CC-D48DC3A0ED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070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4C09BF9-A769-48C7-BC05-93C5EDEE7563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E6176EA-EB56-4D68-A871-45C9E5EA966D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VY_32_INOVACE_7_13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4C92938-BCFC-4438-9DF3-20650140260D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4C7A8-2A8E-47FA-B788-56CAA4345A40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0FCFB-9A00-4491-BD05-C49ED4582174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1CAF967-4224-4E9E-BBB1-FA15D547D24B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VY_32_INOVACE_7_13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AF7AE-4CF6-4CE2-BB2F-D7D5F0D38A20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7DE0791-3971-4440-B03C-F3FCFECCAB1E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VY_32_INOVACE_7_13</a:t>
            </a: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F04650E-9C4B-41B3-A377-DFED4253CB74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VY_32_INOVACE_7_13</a:t>
            </a: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3D7F-1BB8-4CAA-8C7D-B503BC1441B3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01CCE-674F-4E59-882F-ABBB9474F822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416B242-4290-4B95-B604-703ABEC81CB4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VY_32_INOVACE_7_13</a:t>
            </a: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D6DA730-8E50-406C-BD0C-F84108284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135416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Školník Kulda je jednička</a:t>
            </a:r>
            <a:r>
              <a:rPr lang="cs-CZ" sz="4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400" dirty="0">
                <a:latin typeface="Times New Roman" pitchFamily="18" charset="0"/>
                <a:cs typeface="Times New Roman" pitchFamily="18" charset="0"/>
              </a:rPr>
            </a:b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0"/>
            <a:ext cx="4301442" cy="5192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158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Jiří  </a:t>
            </a:r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kahoun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: Školník  </a:t>
            </a:r>
            <a:r>
              <a:rPr lang="cs-CZ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kulda</a:t>
            </a: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3000"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238" y="1600200"/>
            <a:ext cx="2757524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Zástupný symbol pro obsah 6"/>
          <p:cNvPicPr>
            <a:picLocks noGrp="1"/>
          </p:cNvPicPr>
          <p:nvPr>
            <p:ph sz="quarter" idx="2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16832"/>
            <a:ext cx="2950244" cy="4255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7543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Kapitola  8   </a:t>
            </a:r>
            <a:endParaRPr lang="cs-CZ" sz="6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4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endParaRPr lang="cs-CZ" sz="4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endParaRPr lang="cs-CZ" sz="4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Tělesná výchova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40768"/>
            <a:ext cx="2930053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0183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Otázka  č.  1</a:t>
            </a:r>
            <a:endParaRPr lang="cs-CZ" sz="6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27584" y="1628800"/>
            <a:ext cx="7097216" cy="4845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dirty="0" smtClean="0"/>
              <a:t>Co měly děti nacvičovat v hodině tělocviku?</a:t>
            </a:r>
          </a:p>
          <a:p>
            <a:pPr marL="0" indent="0" algn="ctr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a.)  kotoul vpřed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b.)   kotoul vzad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c.)    stoj rukou</a:t>
            </a:r>
          </a:p>
          <a:p>
            <a:pPr marL="0" indent="0">
              <a:buNone/>
            </a:pP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179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OTÁZKA  č.  2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259632" y="1628800"/>
            <a:ext cx="6665168" cy="4845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Jak se jmenovala spolužačka, která předvedla kotoul vpřed?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a.)  Málková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b.)  Zíková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c. )  Bubáková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2333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OTÁZKA  č.  3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187624" y="1628800"/>
            <a:ext cx="6737176" cy="4845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Co předvedl Karel </a:t>
            </a:r>
            <a:r>
              <a:rPr lang="cs-CZ" sz="3200" dirty="0" err="1" smtClean="0"/>
              <a:t>Kludský</a:t>
            </a:r>
            <a:r>
              <a:rPr lang="cs-CZ" sz="3200" dirty="0" smtClean="0"/>
              <a:t>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a.)  přemet vpřed i vzad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b.)  přemet vpřed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c.)  kotoul vpřed i vzad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7051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OTÁZKA  č.  4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63688" y="1628800"/>
            <a:ext cx="6161112" cy="4845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Jakou družici zachytil na jedno ucho </a:t>
            </a:r>
            <a:r>
              <a:rPr lang="cs-CZ" sz="3200" dirty="0" err="1" smtClean="0"/>
              <a:t>Kludský</a:t>
            </a:r>
            <a:r>
              <a:rPr lang="cs-CZ" sz="3200" dirty="0" smtClean="0"/>
              <a:t>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a.)  ruskou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b.)  čínskou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c.)  americkou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005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OTÁZKA  č.  5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259632" y="1628800"/>
            <a:ext cx="6665168" cy="4845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dirty="0" smtClean="0"/>
              <a:t>Jak nazvaly paní, které si povídaly venku na chodníku, Vrabce a jeho rodinu?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a.)  kolotočáři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b.)  labuťáci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c.)  </a:t>
            </a:r>
            <a:r>
              <a:rPr lang="cs-CZ" sz="3200" dirty="0" err="1" smtClean="0"/>
              <a:t>koníčkáři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2871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OTÁZKA  č.  6</a:t>
            </a:r>
            <a:endParaRPr lang="cs-CZ" sz="4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Co se přihodilo paní učitelce na konci hodiny </a:t>
            </a:r>
            <a:r>
              <a:rPr lang="cs-CZ" sz="3200" dirty="0" err="1" smtClean="0"/>
              <a:t>Tv</a:t>
            </a:r>
            <a:r>
              <a:rPr lang="cs-CZ" sz="3200" dirty="0" smtClean="0"/>
              <a:t>?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a.)  při kotoulu vzad si vyrazila dech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b.)  převedla perfektní kotoul vzad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c.)  dala všem dětem pětku z kotoulu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5356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Karta odpovědí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700808"/>
            <a:ext cx="7200800" cy="4896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1.		A		B		C</a:t>
            </a:r>
          </a:p>
          <a:p>
            <a:pPr marL="0" indent="0" algn="ctr">
              <a:buNone/>
            </a:pPr>
            <a:r>
              <a:rPr lang="pt-BR" sz="4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2.		A		B		C</a:t>
            </a:r>
          </a:p>
          <a:p>
            <a:pPr marL="0" indent="0" algn="ctr">
              <a:buNone/>
            </a:pPr>
            <a:r>
              <a:rPr lang="pt-BR" sz="4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3.		A		B		C</a:t>
            </a:r>
          </a:p>
          <a:p>
            <a:pPr marL="0" indent="0" algn="ctr">
              <a:buNone/>
            </a:pPr>
            <a:r>
              <a:rPr lang="pt-BR" sz="4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4.		A		B		C</a:t>
            </a:r>
          </a:p>
          <a:p>
            <a:pPr marL="0" indent="0" algn="ctr">
              <a:buNone/>
            </a:pPr>
            <a:r>
              <a:rPr lang="pt-BR" sz="4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5.		A		B		C</a:t>
            </a:r>
          </a:p>
          <a:p>
            <a:pPr marL="0" indent="0" algn="ctr">
              <a:buNone/>
            </a:pPr>
            <a:r>
              <a:rPr lang="pt-BR" sz="4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6.		A		B		C</a:t>
            </a:r>
          </a:p>
          <a:p>
            <a:pPr marL="0" indent="0" algn="ctr">
              <a:buNone/>
            </a:pPr>
            <a:endParaRPr lang="cs-CZ" sz="4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81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931224" cy="1084982"/>
          </a:xfrm>
        </p:spPr>
        <p:txBody>
          <a:bodyPr>
            <a:normAutofit/>
          </a:bodyPr>
          <a:lstStyle/>
          <a:p>
            <a:pPr algn="ctr"/>
            <a:r>
              <a:rPr lang="cs-CZ" sz="4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Karta správných odpovědí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00200"/>
            <a:ext cx="7704856" cy="51411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1.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 </a:t>
            </a: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(odpověď str.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53)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2. C (odpověď str.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55)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3. A (odpověď str.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55)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4.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 </a:t>
            </a: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(odpověď str.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56)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5.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 </a:t>
            </a: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(odpověď str.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56)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6. A (odpověď str. </a:t>
            </a:r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57)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5335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Zdroj: KAHOUN</a:t>
            </a:r>
            <a:r>
              <a:rPr lang="cs-CZ" sz="2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, Jiří. Školník Kulda je jednička. Praha: Albatros, 2003. 86s. ISBN 80-00-01194-8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Materiál je určen pro bezplatné používání na všech typech škol a školských zařízeních. Jakékoliv další využití podléhá autorskému zákonu.</a:t>
            </a:r>
          </a:p>
          <a:p>
            <a:pPr marL="0" indent="0">
              <a:buNone/>
            </a:pPr>
            <a:r>
              <a:rPr lang="cs-CZ" sz="1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Texty jsou vlastní originální tvorbou autora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. Obrázky jsou tvorbou žáků</a:t>
            </a:r>
            <a:r>
              <a:rPr lang="cs-CZ" sz="1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. </a:t>
            </a:r>
            <a:r>
              <a:rPr lang="pl-PL" sz="16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Fotografie je z vlastního archivu autora.	</a:t>
            </a:r>
            <a:endParaRPr lang="cs-CZ" sz="1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56792"/>
            <a:ext cx="2632179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3322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7457256" cy="576064"/>
          </a:xfrm>
        </p:spPr>
        <p:txBody>
          <a:bodyPr>
            <a:normAutofit/>
          </a:bodyPr>
          <a:lstStyle/>
          <a:p>
            <a:r>
              <a:rPr lang="cs-CZ" sz="14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Tato práce je šířena pod licencí CC BY-SA 3.0. Odkazy a citace jsou platné k datu vytvoření této práce.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916832"/>
            <a:ext cx="7529264" cy="4557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Škola:                            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Základní </a:t>
            </a: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škola Trávníky Otrokovice, příspěvková organizace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Číslo projektu:            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CZ.1.07/1.4.00/21.2637</a:t>
            </a:r>
            <a:endParaRPr lang="cs-CZ" sz="1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Autor:		Mgr. Marcela Kašpárková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Vytvořeno:		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15. </a:t>
            </a: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května 2013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Ročník:		4. ročník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Vzdělávací oblast:	Jazyk a jazyková komunikace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Vzdělávací obor:	Český jazyk a literatura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Tematický okruh:	Literární  výchova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Téma:		Jiří Kahoun - Školník Kulda je jednička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Pomůcky:		kniha, psací potřeby, notebook nebo PC, dataprojektor,  dotazník,    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                              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</a:t>
            </a: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fotoaparát, diktafon.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Anotace:		Žáci si přečtou kapitolu, učitel rozdá kartu odpovědí, promítá jednotlivé 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               	otázky, děti si zvolí správnou odpověď, vyznačí a nakonec si zkontrolují, 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	jak pozorně četly. Práce s dotazníkem může probíhat i ve dvojicích nebo 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                              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</a:t>
            </a: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ve skupinkách. Učitel také může děti nahrát na diktafon a ukázat dětem, jak </a:t>
            </a:r>
          </a:p>
          <a:p>
            <a:pPr marL="0" indent="0">
              <a:buNone/>
            </a:pP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                               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čtou </a:t>
            </a:r>
            <a:r>
              <a:rPr lang="cs-CZ" sz="1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nebo může nahrát odpovědi na otázky a pak si společně  pustit.</a:t>
            </a:r>
          </a:p>
          <a:p>
            <a:pPr marL="0" indent="0">
              <a:buNone/>
            </a:pPr>
            <a:endParaRPr lang="cs-CZ" sz="1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sz="1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116633"/>
            <a:ext cx="5780087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VY_32_INOVACE_17_13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73084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121</TotalTime>
  <Words>343</Words>
  <Application>Microsoft Office PowerPoint</Application>
  <PresentationFormat>Předvádění na obrazovce (4:3)</PresentationFormat>
  <Paragraphs>113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Školník Kulda je jednička </vt:lpstr>
      <vt:lpstr>Jiří  kahoun : Školník  kulda</vt:lpstr>
      <vt:lpstr>Kapitola  8   </vt:lpstr>
      <vt:lpstr>Otázka  č.  1</vt:lpstr>
      <vt:lpstr>OTÁZKA  č.  2</vt:lpstr>
      <vt:lpstr>OTÁZKA  č.  3</vt:lpstr>
      <vt:lpstr>OTÁZKA  č.  4</vt:lpstr>
      <vt:lpstr>OTÁZKA  č.  5</vt:lpstr>
      <vt:lpstr>OTÁZKA  č.  6</vt:lpstr>
      <vt:lpstr>Karta odpovědí</vt:lpstr>
      <vt:lpstr>Karta správných odpovědí</vt:lpstr>
      <vt:lpstr>Zdroj: KAHOUN, Jiří. Školník Kulda je jednička. Praha: Albatros, 2003. 86s. ISBN 80-00-01194-8</vt:lpstr>
      <vt:lpstr>Tato práce je šířena pod licencí CC BY-SA 3.0. Odkazy a citace jsou platné k datu vytvoření této práce.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Školník Kulda je jednička </dc:title>
  <dc:creator>kasparkova</dc:creator>
  <cp:lastModifiedBy>hornakova</cp:lastModifiedBy>
  <cp:revision>14</cp:revision>
  <cp:lastPrinted>2013-12-29T20:30:29Z</cp:lastPrinted>
  <dcterms:created xsi:type="dcterms:W3CDTF">2013-05-25T16:12:32Z</dcterms:created>
  <dcterms:modified xsi:type="dcterms:W3CDTF">2013-12-29T20:30:40Z</dcterms:modified>
</cp:coreProperties>
</file>