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A763DE3-A8EF-466A-986D-B3FD0201B6E8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F82769-468D-4374-9451-9F6EE818FD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POČÍTÁME SE ZÁVORKAMI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VY_32_INOVACE_12_02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Honza\Plocha\Práce Eva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996952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5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výukového materiálu: 	Počítáme se závorkami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       			Mgr. Irena 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Miklová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			29. 11. 2012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			1. a 2. ročník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            	Matematika a její aplikace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		Matematika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		Číslo a početní operace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			Pracujeme se závorkami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Pomůcky: 			</a:t>
            </a:r>
            <a:r>
              <a:rPr lang="cs-CZ" dirty="0" err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Dataprojektor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, PC, psací potřeby – 2. ročník</a:t>
            </a:r>
            <a:endParaRPr lang="cs-CZ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			Žáci prvního ročníku pouze shlédnou prezentaci, 				následně  ústně</a:t>
            </a:r>
            <a:r>
              <a:rPr lang="cs-CZ" dirty="0" smtClean="0">
                <a:latin typeface="Calibri" pitchFamily="34" charset="0"/>
                <a:cs typeface="Times New Roman" pitchFamily="18" charset="0"/>
              </a:rPr>
              <a:t> zodpoví na otázky učitele. Žáci 				druhého ročníku po zhlédnutí prezentace vypočítají 			přiložené příklady.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1428750" algn="l"/>
              </a:tabLst>
            </a:pPr>
            <a:endParaRPr lang="cs-CZ" dirty="0" smtClean="0">
              <a:latin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332656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mbria" pitchFamily="18" charset="0"/>
              </a:rPr>
              <a:t>Škola: Základní škola Trávníky Otrokovice, příspěvková </a:t>
            </a:r>
            <a:r>
              <a:rPr lang="cs-CZ" dirty="0" smtClean="0">
                <a:latin typeface="Cambria" pitchFamily="18" charset="0"/>
              </a:rPr>
              <a:t>organizace</a:t>
            </a:r>
          </a:p>
          <a:p>
            <a:r>
              <a:rPr lang="cs-CZ" dirty="0" smtClean="0">
                <a:latin typeface="Cambria" pitchFamily="18" charset="0"/>
              </a:rPr>
              <a:t>Číslo </a:t>
            </a:r>
            <a:r>
              <a:rPr lang="cs-CZ" dirty="0">
                <a:latin typeface="Cambria" pitchFamily="18" charset="0"/>
              </a:rPr>
              <a:t>projektu: CZ.1.07/1.4.00/21.2637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274838"/>
            <a:ext cx="8892480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Calibri" pitchFamily="34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 další využití podléhá autorskému zákonu.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mbria" pitchFamily="18" charset="0"/>
                <a:ea typeface="Calibri" pitchFamily="34" charset="0"/>
                <a:cs typeface="Calibri" pitchFamily="34" charset="0"/>
              </a:rPr>
              <a:t>Texty jsou vlastní originální tvorbou autora.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mbr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POČÍTÁME SE ZÁVORKAMI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1 +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(2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+ 3) =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1 + 5 =   6</a:t>
            </a:r>
          </a:p>
          <a:p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33 – (10 – 7) =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33 – 3 = 30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6748" y="2636912"/>
            <a:ext cx="64087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Pečlivě opiš příklad.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Opiš číslo, napiš znaménko.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Vypočítej závorku.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Napiš =.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Spočítej v hlavě a výsledek zapiš.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POČÍTÁME SE ZÁVORKAMI 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+ 2) +   2 = 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7 +  2 =   9</a:t>
            </a:r>
          </a:p>
          <a:p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(56 – 3) – 10 =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53 – 10 = 43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3645024"/>
            <a:ext cx="75608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Pečlivě opiš příklad.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Vypočítej závorku, napiš výsledek.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Opiš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znaménko a číslo.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Napiš =.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Spočítej v hlavě a výsledek zapiš.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33265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POČÍTÁME SE ZÁVORKAMI 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3284984"/>
            <a:ext cx="71287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Pečlivě opiš příklad.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Vypočítej závorku, napiš znaménko.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Vypočítej závorku, napiš =.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Spočítej v hlavě a výsledek zapiš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980728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(3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 +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(1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+ 2) =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6 + 3 = 9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(45 – 20) – (20 – 5) =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25 – 15 = 10 </a:t>
            </a:r>
          </a:p>
          <a:p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704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Vypočítej: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(63 + 7) + 2 =	9 + (72 + 8) =	(72 – 40) – 2 =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(11 + 9) + 7 =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+ (36 + 4) =	(95 – 50 ) – 3 =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(57 – 5) – 2 =	(89 – 0) + 9 =	(78 –   2 ) – 6 =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88</TotalTime>
  <Words>215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POČÍTÁME SE ZÁVORKAMI VY_32_INOVACE_12_02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POČÍTÁME SE ZÁVORKAMI VY_32_INOVACE_12_02</dc:title>
  <dc:creator>ahoj</dc:creator>
  <cp:lastModifiedBy>hornakova</cp:lastModifiedBy>
  <cp:revision>13</cp:revision>
  <cp:lastPrinted>2013-12-29T13:28:31Z</cp:lastPrinted>
  <dcterms:created xsi:type="dcterms:W3CDTF">2012-12-17T13:00:30Z</dcterms:created>
  <dcterms:modified xsi:type="dcterms:W3CDTF">2013-12-29T13:28:39Z</dcterms:modified>
</cp:coreProperties>
</file>