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73" r:id="rId1"/>
  </p:sldMasterIdLst>
  <p:sldIdLst>
    <p:sldId id="331" r:id="rId2"/>
    <p:sldId id="310" r:id="rId3"/>
    <p:sldId id="261" r:id="rId4"/>
    <p:sldId id="262" r:id="rId5"/>
    <p:sldId id="263" r:id="rId6"/>
    <p:sldId id="264" r:id="rId7"/>
    <p:sldId id="266" r:id="rId8"/>
    <p:sldId id="267" r:id="rId9"/>
    <p:sldId id="268" r:id="rId10"/>
    <p:sldId id="270" r:id="rId11"/>
    <p:sldId id="271" r:id="rId12"/>
    <p:sldId id="273" r:id="rId13"/>
    <p:sldId id="274" r:id="rId14"/>
    <p:sldId id="279" r:id="rId15"/>
    <p:sldId id="275" r:id="rId16"/>
    <p:sldId id="284" r:id="rId17"/>
    <p:sldId id="328" r:id="rId18"/>
    <p:sldId id="278" r:id="rId19"/>
    <p:sldId id="330" r:id="rId20"/>
    <p:sldId id="329" r:id="rId21"/>
    <p:sldId id="281" r:id="rId22"/>
    <p:sldId id="282" r:id="rId23"/>
    <p:sldId id="286" r:id="rId24"/>
    <p:sldId id="320" r:id="rId25"/>
    <p:sldId id="277" r:id="rId26"/>
    <p:sldId id="306" r:id="rId27"/>
    <p:sldId id="283" r:id="rId2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b="1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b="1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b="1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b="1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b="1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b="1" kern="1200">
        <a:solidFill>
          <a:schemeClr val="tx1"/>
        </a:solidFill>
        <a:latin typeface="Times New Roman" pitchFamily="18" charset="0"/>
        <a:ea typeface="+mn-ea"/>
        <a:cs typeface="+mn-cs"/>
      </a:defRPr>
    </a:lvl6pPr>
    <a:lvl7pPr marL="2743200" algn="l" defTabSz="914400" rtl="0" eaLnBrk="1" latinLnBrk="0" hangingPunct="1">
      <a:defRPr b="1" kern="1200">
        <a:solidFill>
          <a:schemeClr val="tx1"/>
        </a:solidFill>
        <a:latin typeface="Times New Roman" pitchFamily="18" charset="0"/>
        <a:ea typeface="+mn-ea"/>
        <a:cs typeface="+mn-cs"/>
      </a:defRPr>
    </a:lvl7pPr>
    <a:lvl8pPr marL="3200400" algn="l" defTabSz="914400" rtl="0" eaLnBrk="1" latinLnBrk="0" hangingPunct="1">
      <a:defRPr b="1" kern="1200">
        <a:solidFill>
          <a:schemeClr val="tx1"/>
        </a:solidFill>
        <a:latin typeface="Times New Roman" pitchFamily="18" charset="0"/>
        <a:ea typeface="+mn-ea"/>
        <a:cs typeface="+mn-cs"/>
      </a:defRPr>
    </a:lvl8pPr>
    <a:lvl9pPr marL="3657600" algn="l" defTabSz="914400" rtl="0" eaLnBrk="1" latinLnBrk="0" hangingPunct="1">
      <a:defRPr b="1" kern="1200">
        <a:solidFill>
          <a:schemeClr val="tx1"/>
        </a:solidFill>
        <a:latin typeface="Times New Roman" pitchFamily="18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DBB7FF"/>
    <a:srgbClr val="CC99FF"/>
    <a:srgbClr val="FFE2C5"/>
    <a:srgbClr val="FFCC66"/>
    <a:srgbClr val="FFFF99"/>
    <a:srgbClr val="EBE1D9"/>
    <a:srgbClr val="CCFFFF"/>
    <a:srgbClr val="66FFFF"/>
    <a:srgbClr val="00FF00"/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235" autoAdjust="0"/>
    <p:restoredTop sz="94777" autoAdjust="0"/>
  </p:normalViewPr>
  <p:slideViewPr>
    <p:cSldViewPr snapToObjects="1">
      <p:cViewPr>
        <p:scale>
          <a:sx n="77" d="100"/>
          <a:sy n="77" d="100"/>
        </p:scale>
        <p:origin x="-1272" y="-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18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50" d="100"/>
        <a:sy n="50" d="100"/>
      </p:scale>
      <p:origin x="0" y="0"/>
    </p:cViewPr>
  </p:sorterViewPr>
  <p:gridSpacing cx="36004" cy="36004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CEDB8DF-91A9-4954-A65C-E7A54712309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96592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37DE0C3-F8C3-4732-992D-CF5EDA5C394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10058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C33E45F-CE07-458F-B021-638365F2F22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20367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D905F8B-BBD3-41E2-8E59-7BC86A97A2A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57766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CE66EAB-2D3F-401B-8C97-0FE7B4B2489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50455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CA9ED83-8434-4260-8197-67D8F2B6222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21404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1F5DB4E-7202-4A84-81B1-B5332DAE3AC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84535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35EECA9-FBD7-4B53-BAEB-BE1059E5373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685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2C7E799-E831-4798-BB12-85C7D46276A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39137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AEDCBC1-6741-42E7-AF6E-F9821290214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41567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FDBE831-DA36-496E-A506-670DC4BAB3C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25541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322564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b="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22565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 b="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22566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 b="0">
                <a:latin typeface="+mn-lt"/>
              </a:defRPr>
            </a:lvl1pPr>
          </a:lstStyle>
          <a:p>
            <a:pPr>
              <a:defRPr/>
            </a:pPr>
            <a:fld id="{A5EAEF10-0FCF-4776-A54F-A9F143A9F6D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74" r:id="rId1"/>
    <p:sldLayoutId id="2147483775" r:id="rId2"/>
    <p:sldLayoutId id="2147483776" r:id="rId3"/>
    <p:sldLayoutId id="2147483777" r:id="rId4"/>
    <p:sldLayoutId id="2147483778" r:id="rId5"/>
    <p:sldLayoutId id="2147483779" r:id="rId6"/>
    <p:sldLayoutId id="2147483780" r:id="rId7"/>
    <p:sldLayoutId id="2147483781" r:id="rId8"/>
    <p:sldLayoutId id="2147483782" r:id="rId9"/>
    <p:sldLayoutId id="2147483783" r:id="rId10"/>
    <p:sldLayoutId id="2147483784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slide" Target="slide9.xml"/><Relationship Id="rId13" Type="http://schemas.openxmlformats.org/officeDocument/2006/relationships/slide" Target="slide10.xml"/><Relationship Id="rId18" Type="http://schemas.openxmlformats.org/officeDocument/2006/relationships/slide" Target="slide11.xml"/><Relationship Id="rId26" Type="http://schemas.openxmlformats.org/officeDocument/2006/relationships/slide" Target="slide27.xml"/><Relationship Id="rId3" Type="http://schemas.openxmlformats.org/officeDocument/2006/relationships/slide" Target="slide8.xml"/><Relationship Id="rId21" Type="http://schemas.openxmlformats.org/officeDocument/2006/relationships/slide" Target="slide26.xml"/><Relationship Id="rId7" Type="http://schemas.openxmlformats.org/officeDocument/2006/relationships/slide" Target="slide4.xml"/><Relationship Id="rId12" Type="http://schemas.openxmlformats.org/officeDocument/2006/relationships/slide" Target="slide5.xml"/><Relationship Id="rId17" Type="http://schemas.openxmlformats.org/officeDocument/2006/relationships/slide" Target="slide6.xml"/><Relationship Id="rId25" Type="http://schemas.openxmlformats.org/officeDocument/2006/relationships/slide" Target="slide22.xml"/><Relationship Id="rId2" Type="http://schemas.openxmlformats.org/officeDocument/2006/relationships/slide" Target="slide3.xml"/><Relationship Id="rId16" Type="http://schemas.openxmlformats.org/officeDocument/2006/relationships/slide" Target="slide25.xml"/><Relationship Id="rId20" Type="http://schemas.openxmlformats.org/officeDocument/2006/relationships/slide" Target="slide21.xml"/><Relationship Id="rId1" Type="http://schemas.openxmlformats.org/officeDocument/2006/relationships/slideLayout" Target="../slideLayouts/slideLayout2.xml"/><Relationship Id="rId6" Type="http://schemas.openxmlformats.org/officeDocument/2006/relationships/slide" Target="slide23.xml"/><Relationship Id="rId11" Type="http://schemas.openxmlformats.org/officeDocument/2006/relationships/slide" Target="slide24.xml"/><Relationship Id="rId24" Type="http://schemas.openxmlformats.org/officeDocument/2006/relationships/slide" Target="slide17.xml"/><Relationship Id="rId5" Type="http://schemas.openxmlformats.org/officeDocument/2006/relationships/slide" Target="slide18.xml"/><Relationship Id="rId15" Type="http://schemas.openxmlformats.org/officeDocument/2006/relationships/slide" Target="slide20.xml"/><Relationship Id="rId23" Type="http://schemas.openxmlformats.org/officeDocument/2006/relationships/slide" Target="slide12.xml"/><Relationship Id="rId10" Type="http://schemas.openxmlformats.org/officeDocument/2006/relationships/slide" Target="slide19.xml"/><Relationship Id="rId19" Type="http://schemas.openxmlformats.org/officeDocument/2006/relationships/slide" Target="slide16.xml"/><Relationship Id="rId4" Type="http://schemas.openxmlformats.org/officeDocument/2006/relationships/slide" Target="slide13.xml"/><Relationship Id="rId9" Type="http://schemas.openxmlformats.org/officeDocument/2006/relationships/slide" Target="slide14.xml"/><Relationship Id="rId14" Type="http://schemas.openxmlformats.org/officeDocument/2006/relationships/slide" Target="slide15.xml"/><Relationship Id="rId22" Type="http://schemas.openxmlformats.org/officeDocument/2006/relationships/slide" Target="slide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88999" y="1518519"/>
            <a:ext cx="7772400" cy="605929"/>
          </a:xfrm>
          <a:noFill/>
        </p:spPr>
        <p:txBody>
          <a:bodyPr/>
          <a:lstStyle/>
          <a:p>
            <a:pPr eaLnBrk="1" hangingPunct="1"/>
            <a:r>
              <a:rPr lang="cs-CZ" b="1" dirty="0" err="1" smtClean="0"/>
              <a:t>Let´s</a:t>
            </a:r>
            <a:r>
              <a:rPr lang="cs-CZ" b="1" dirty="0" smtClean="0"/>
              <a:t> risk </a:t>
            </a:r>
            <a:r>
              <a:rPr lang="cs-CZ" b="1" dirty="0" err="1" smtClean="0"/>
              <a:t>it!</a:t>
            </a:r>
            <a:endParaRPr lang="cs-CZ" b="1" dirty="0" smtClean="0"/>
          </a:p>
        </p:txBody>
      </p:sp>
      <p:sp>
        <p:nvSpPr>
          <p:cNvPr id="2051" name="Podnadpis 2"/>
          <p:cNvSpPr>
            <a:spLocks noGrp="1"/>
          </p:cNvSpPr>
          <p:nvPr>
            <p:ph type="subTitle" idx="1"/>
          </p:nvPr>
        </p:nvSpPr>
        <p:spPr>
          <a:xfrm>
            <a:off x="287524" y="2134393"/>
            <a:ext cx="8397875" cy="4210931"/>
          </a:xfrm>
        </p:spPr>
        <p:txBody>
          <a:bodyPr/>
          <a:lstStyle/>
          <a:p>
            <a:pPr algn="l"/>
            <a:r>
              <a:rPr lang="cs-CZ" sz="1400" dirty="0"/>
              <a:t>Škola: Základní škola Trávníky Otrokovice, příspěvková organizace</a:t>
            </a:r>
          </a:p>
          <a:p>
            <a:pPr algn="l"/>
            <a:r>
              <a:rPr lang="cs-CZ" sz="1400" dirty="0"/>
              <a:t>Číslo projektu: CZ.1.07/1.4.00/21.2637</a:t>
            </a:r>
          </a:p>
          <a:p>
            <a:pPr algn="l"/>
            <a:r>
              <a:rPr lang="cs-CZ" sz="1400" dirty="0"/>
              <a:t>Název výukového materiálu: </a:t>
            </a:r>
            <a:r>
              <a:rPr lang="cs-CZ" sz="1400" dirty="0" err="1" smtClean="0"/>
              <a:t>Let´s</a:t>
            </a:r>
            <a:r>
              <a:rPr lang="cs-CZ" sz="1400" dirty="0" smtClean="0"/>
              <a:t> risk </a:t>
            </a:r>
            <a:r>
              <a:rPr lang="cs-CZ" sz="1400" dirty="0" err="1" smtClean="0"/>
              <a:t>it!</a:t>
            </a:r>
            <a:endParaRPr lang="cs-CZ" sz="1400" dirty="0"/>
          </a:p>
          <a:p>
            <a:pPr algn="l"/>
            <a:r>
              <a:rPr lang="cs-CZ" sz="1400" dirty="0"/>
              <a:t>Autor: Mgr. Eva Štouračová</a:t>
            </a:r>
          </a:p>
          <a:p>
            <a:pPr algn="l"/>
            <a:r>
              <a:rPr lang="cs-CZ" sz="1400" dirty="0"/>
              <a:t>Vytvořeno</a:t>
            </a:r>
            <a:r>
              <a:rPr lang="cs-CZ" sz="1400" dirty="0" smtClean="0"/>
              <a:t>: </a:t>
            </a:r>
            <a:r>
              <a:rPr lang="cs-CZ" sz="1400" dirty="0" smtClean="0"/>
              <a:t>2. </a:t>
            </a:r>
            <a:r>
              <a:rPr lang="cs-CZ" sz="1400" dirty="0" smtClean="0"/>
              <a:t>února 2013</a:t>
            </a:r>
            <a:endParaRPr lang="cs-CZ" sz="1400" dirty="0"/>
          </a:p>
          <a:p>
            <a:pPr algn="l"/>
            <a:r>
              <a:rPr lang="cs-CZ" sz="1400" dirty="0"/>
              <a:t>Ročník: 6.-9.</a:t>
            </a:r>
          </a:p>
          <a:p>
            <a:pPr algn="l"/>
            <a:r>
              <a:rPr lang="cs-CZ" sz="1400" dirty="0"/>
              <a:t>Vzdělávací oblast: Jazyk a jazyková komunikace</a:t>
            </a:r>
          </a:p>
          <a:p>
            <a:pPr algn="l"/>
            <a:r>
              <a:rPr lang="cs-CZ" sz="1400" dirty="0"/>
              <a:t>Vzdělávací obor: Cizí jazyk – angličtina</a:t>
            </a:r>
          </a:p>
          <a:p>
            <a:pPr algn="l"/>
            <a:r>
              <a:rPr lang="cs-CZ" sz="1400" dirty="0"/>
              <a:t>Tematický okruh: Produktivní řečové dovednosti </a:t>
            </a:r>
          </a:p>
          <a:p>
            <a:pPr algn="l"/>
            <a:r>
              <a:rPr lang="cs-CZ" sz="1400" dirty="0"/>
              <a:t>Téma</a:t>
            </a:r>
            <a:r>
              <a:rPr lang="cs-CZ" sz="1400" dirty="0" smtClean="0"/>
              <a:t>: procvičení slovní zásoby a základních gramatických jevů</a:t>
            </a:r>
            <a:endParaRPr lang="cs-CZ" sz="1400" dirty="0"/>
          </a:p>
          <a:p>
            <a:pPr algn="l"/>
            <a:r>
              <a:rPr lang="cs-CZ" sz="1400" dirty="0"/>
              <a:t>Pomůcky: dataprojektor</a:t>
            </a:r>
          </a:p>
          <a:p>
            <a:pPr algn="l"/>
            <a:r>
              <a:rPr lang="cs-CZ" sz="1400" dirty="0"/>
              <a:t>Anotace: </a:t>
            </a:r>
            <a:r>
              <a:rPr lang="cs-CZ" sz="1400" dirty="0" smtClean="0"/>
              <a:t>prezentace, jednoduchá varianta populární televizní soutěže</a:t>
            </a:r>
          </a:p>
          <a:p>
            <a:endParaRPr lang="cs-CZ" sz="1400" dirty="0"/>
          </a:p>
          <a:p>
            <a:r>
              <a:rPr lang="cs-CZ" sz="1400" i="1" dirty="0"/>
              <a:t>Tato práce je šířena pod licencí CC BY-SA 3.0. Odkazy a citace jsou platné k datu vytvoření této práce.</a:t>
            </a:r>
            <a:endParaRPr lang="cs-CZ" sz="1400" dirty="0"/>
          </a:p>
          <a:p>
            <a:r>
              <a:rPr lang="cs-CZ" sz="1400" i="1" dirty="0"/>
              <a:t>Všechny objekty použité k vytvoření tohoto materiálu jsou součástí softwaru Microsoft® Office. </a:t>
            </a:r>
            <a:endParaRPr lang="cs-CZ" sz="1400" dirty="0"/>
          </a:p>
          <a:p>
            <a:r>
              <a:rPr lang="cs-CZ" sz="1400" i="1" dirty="0"/>
              <a:t>Texty jsou vlastní originální tvorbou autora.</a:t>
            </a:r>
            <a:endParaRPr lang="cs-CZ" sz="1400" dirty="0"/>
          </a:p>
          <a:p>
            <a:pPr eaLnBrk="1" hangingPunct="1"/>
            <a:endParaRPr lang="cs-CZ" sz="1400" i="1" dirty="0" smtClean="0"/>
          </a:p>
          <a:p>
            <a:pPr eaLnBrk="1" hangingPunct="1"/>
            <a:r>
              <a:rPr lang="cs-CZ" sz="1400" i="1" dirty="0" smtClean="0"/>
              <a:t>VY_32_INOVACE_13_37</a:t>
            </a:r>
            <a:endParaRPr lang="cs-CZ" sz="1400" i="1" dirty="0" smtClean="0"/>
          </a:p>
        </p:txBody>
      </p:sp>
      <p:pic>
        <p:nvPicPr>
          <p:cNvPr id="4" name="Picture 2" descr="Y:\Log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0"/>
            <a:ext cx="5781675" cy="14478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accent3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0051" name="AutoShape 499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904875" y="1341438"/>
            <a:ext cx="1435100" cy="900112"/>
          </a:xfrm>
          <a:prstGeom prst="actionButtonBlank">
            <a:avLst/>
          </a:prstGeom>
          <a:solidFill>
            <a:srgbClr val="FFFF99"/>
          </a:solidFill>
          <a:ln w="12700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 dirty="0" smtClean="0">
                <a:latin typeface="Arial" pitchFamily="34" charset="0"/>
              </a:rPr>
              <a:t>100</a:t>
            </a:r>
            <a:endParaRPr lang="cs-CZ" sz="2000" dirty="0">
              <a:latin typeface="Arial" pitchFamily="34" charset="0"/>
            </a:endParaRPr>
          </a:p>
        </p:txBody>
      </p:sp>
      <p:sp>
        <p:nvSpPr>
          <p:cNvPr id="280058" name="AutoShape 506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2382838" y="1341438"/>
            <a:ext cx="1435100" cy="900112"/>
          </a:xfrm>
          <a:prstGeom prst="actionButtonBlank">
            <a:avLst/>
          </a:prstGeom>
          <a:solidFill>
            <a:srgbClr val="CCFFCC"/>
          </a:solidFill>
          <a:ln w="12700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 dirty="0" smtClean="0">
                <a:latin typeface="Arial" pitchFamily="34" charset="0"/>
              </a:rPr>
              <a:t>100</a:t>
            </a:r>
            <a:endParaRPr lang="cs-CZ" sz="2000" dirty="0">
              <a:latin typeface="Arial" pitchFamily="34" charset="0"/>
            </a:endParaRPr>
          </a:p>
        </p:txBody>
      </p:sp>
      <p:sp>
        <p:nvSpPr>
          <p:cNvPr id="280059" name="AutoShape 507">
            <a:hlinkClick r:id="rId4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856038" y="1341438"/>
            <a:ext cx="1435100" cy="900112"/>
          </a:xfrm>
          <a:prstGeom prst="actionButtonBlank">
            <a:avLst/>
          </a:prstGeom>
          <a:solidFill>
            <a:srgbClr val="DBB7FF"/>
          </a:solidFill>
          <a:ln w="12700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 dirty="0" smtClean="0">
                <a:latin typeface="Arial" pitchFamily="34" charset="0"/>
              </a:rPr>
              <a:t>100</a:t>
            </a:r>
            <a:endParaRPr lang="cs-CZ" sz="2000" dirty="0">
              <a:latin typeface="Arial" pitchFamily="34" charset="0"/>
            </a:endParaRPr>
          </a:p>
        </p:txBody>
      </p:sp>
      <p:sp>
        <p:nvSpPr>
          <p:cNvPr id="280060" name="AutoShape 508">
            <a:hlinkClick r:id="rId5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5327650" y="1341438"/>
            <a:ext cx="1435100" cy="900112"/>
          </a:xfrm>
          <a:prstGeom prst="actionButtonBlank">
            <a:avLst/>
          </a:prstGeom>
          <a:solidFill>
            <a:srgbClr val="FFCC99"/>
          </a:solidFill>
          <a:ln w="12700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 dirty="0" smtClean="0">
                <a:latin typeface="Arial" pitchFamily="34" charset="0"/>
              </a:rPr>
              <a:t>100</a:t>
            </a:r>
            <a:endParaRPr lang="cs-CZ" sz="2000" dirty="0">
              <a:latin typeface="Arial" pitchFamily="34" charset="0"/>
            </a:endParaRPr>
          </a:p>
        </p:txBody>
      </p:sp>
      <p:sp>
        <p:nvSpPr>
          <p:cNvPr id="280061" name="AutoShape 509">
            <a:hlinkClick r:id="rId6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6807200" y="1341438"/>
            <a:ext cx="1435100" cy="900112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 dirty="0" smtClean="0">
                <a:latin typeface="Arial" pitchFamily="34" charset="0"/>
              </a:rPr>
              <a:t>100</a:t>
            </a:r>
            <a:endParaRPr lang="cs-CZ" sz="2000" dirty="0">
              <a:latin typeface="Arial" pitchFamily="34" charset="0"/>
            </a:endParaRPr>
          </a:p>
        </p:txBody>
      </p:sp>
      <p:sp>
        <p:nvSpPr>
          <p:cNvPr id="280062" name="AutoShape 510">
            <a:hlinkClick r:id="rId7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900113" y="2241550"/>
            <a:ext cx="1435100" cy="900113"/>
          </a:xfrm>
          <a:prstGeom prst="actionButtonBlank">
            <a:avLst/>
          </a:prstGeom>
          <a:solidFill>
            <a:srgbClr val="FFFF99"/>
          </a:solidFill>
          <a:ln w="12700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 dirty="0" smtClean="0">
                <a:latin typeface="Arial" pitchFamily="34" charset="0"/>
              </a:rPr>
              <a:t>200</a:t>
            </a:r>
            <a:endParaRPr lang="cs-CZ" sz="2000" dirty="0">
              <a:latin typeface="Arial" pitchFamily="34" charset="0"/>
            </a:endParaRPr>
          </a:p>
        </p:txBody>
      </p:sp>
      <p:sp>
        <p:nvSpPr>
          <p:cNvPr id="280063" name="AutoShape 511">
            <a:hlinkClick r:id="rId8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2378075" y="2241550"/>
            <a:ext cx="1435100" cy="900113"/>
          </a:xfrm>
          <a:prstGeom prst="actionButtonBlank">
            <a:avLst/>
          </a:prstGeom>
          <a:solidFill>
            <a:srgbClr val="CCFFCC"/>
          </a:solidFill>
          <a:ln w="12700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 dirty="0" smtClean="0">
                <a:latin typeface="Arial" pitchFamily="34" charset="0"/>
              </a:rPr>
              <a:t>200</a:t>
            </a:r>
            <a:endParaRPr lang="cs-CZ" sz="2000" dirty="0">
              <a:latin typeface="Arial" pitchFamily="34" charset="0"/>
            </a:endParaRPr>
          </a:p>
        </p:txBody>
      </p:sp>
      <p:sp>
        <p:nvSpPr>
          <p:cNvPr id="280064" name="AutoShape 512">
            <a:hlinkClick r:id="rId9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851275" y="2241550"/>
            <a:ext cx="1435100" cy="900113"/>
          </a:xfrm>
          <a:prstGeom prst="actionButtonBlank">
            <a:avLst/>
          </a:prstGeom>
          <a:solidFill>
            <a:srgbClr val="DBB7FF"/>
          </a:solidFill>
          <a:ln w="12700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 dirty="0" smtClean="0">
                <a:latin typeface="Arial" pitchFamily="34" charset="0"/>
              </a:rPr>
              <a:t>200</a:t>
            </a:r>
            <a:endParaRPr lang="cs-CZ" sz="2000" dirty="0">
              <a:latin typeface="Arial" pitchFamily="34" charset="0"/>
            </a:endParaRPr>
          </a:p>
        </p:txBody>
      </p:sp>
      <p:sp>
        <p:nvSpPr>
          <p:cNvPr id="280065" name="AutoShape 513">
            <a:hlinkClick r:id="rId10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5322888" y="2241550"/>
            <a:ext cx="1435100" cy="900113"/>
          </a:xfrm>
          <a:prstGeom prst="actionButtonBlank">
            <a:avLst/>
          </a:prstGeom>
          <a:solidFill>
            <a:srgbClr val="FFCC99"/>
          </a:solidFill>
          <a:ln w="12700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 dirty="0" smtClean="0">
                <a:latin typeface="Arial" pitchFamily="34" charset="0"/>
              </a:rPr>
              <a:t>200</a:t>
            </a:r>
            <a:endParaRPr lang="cs-CZ" sz="2000" dirty="0">
              <a:latin typeface="Arial" pitchFamily="34" charset="0"/>
            </a:endParaRPr>
          </a:p>
        </p:txBody>
      </p:sp>
      <p:sp>
        <p:nvSpPr>
          <p:cNvPr id="280066" name="AutoShape 514">
            <a:hlinkClick r:id="rId11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6802438" y="2241550"/>
            <a:ext cx="1435100" cy="900113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 dirty="0" smtClean="0">
                <a:latin typeface="Arial" pitchFamily="34" charset="0"/>
              </a:rPr>
              <a:t>200</a:t>
            </a:r>
            <a:endParaRPr lang="cs-CZ" sz="2000" dirty="0">
              <a:latin typeface="Arial" pitchFamily="34" charset="0"/>
            </a:endParaRPr>
          </a:p>
        </p:txBody>
      </p:sp>
      <p:sp>
        <p:nvSpPr>
          <p:cNvPr id="280067" name="AutoShape 515">
            <a:hlinkClick r:id="rId1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901700" y="3141663"/>
            <a:ext cx="1435100" cy="900112"/>
          </a:xfrm>
          <a:prstGeom prst="actionButtonBlank">
            <a:avLst/>
          </a:prstGeom>
          <a:solidFill>
            <a:srgbClr val="FFFF99"/>
          </a:solidFill>
          <a:ln w="12700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 dirty="0" smtClean="0">
                <a:latin typeface="Arial" pitchFamily="34" charset="0"/>
              </a:rPr>
              <a:t>300</a:t>
            </a:r>
            <a:endParaRPr lang="cs-CZ" sz="2000" dirty="0">
              <a:latin typeface="Arial" pitchFamily="34" charset="0"/>
            </a:endParaRPr>
          </a:p>
        </p:txBody>
      </p:sp>
      <p:sp>
        <p:nvSpPr>
          <p:cNvPr id="280068" name="AutoShape 516">
            <a:hlinkClick r:id="rId1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2379663" y="3141663"/>
            <a:ext cx="1435100" cy="900112"/>
          </a:xfrm>
          <a:prstGeom prst="actionButtonBlank">
            <a:avLst/>
          </a:prstGeom>
          <a:solidFill>
            <a:srgbClr val="CCFFCC"/>
          </a:solidFill>
          <a:ln w="12700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 dirty="0" smtClean="0">
                <a:latin typeface="Arial" pitchFamily="34" charset="0"/>
              </a:rPr>
              <a:t>300</a:t>
            </a:r>
            <a:endParaRPr lang="cs-CZ" sz="2000" dirty="0">
              <a:latin typeface="Arial" pitchFamily="34" charset="0"/>
            </a:endParaRPr>
          </a:p>
        </p:txBody>
      </p:sp>
      <p:sp>
        <p:nvSpPr>
          <p:cNvPr id="280069" name="AutoShape 517">
            <a:hlinkClick r:id="rId14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852863" y="3141663"/>
            <a:ext cx="1435100" cy="900112"/>
          </a:xfrm>
          <a:prstGeom prst="actionButtonBlank">
            <a:avLst/>
          </a:prstGeom>
          <a:solidFill>
            <a:srgbClr val="DBB7FF"/>
          </a:solidFill>
          <a:ln w="12700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 dirty="0" smtClean="0">
                <a:latin typeface="Arial" pitchFamily="34" charset="0"/>
              </a:rPr>
              <a:t>300</a:t>
            </a:r>
            <a:endParaRPr lang="cs-CZ" sz="2000" dirty="0">
              <a:latin typeface="Arial" pitchFamily="34" charset="0"/>
            </a:endParaRPr>
          </a:p>
        </p:txBody>
      </p:sp>
      <p:sp>
        <p:nvSpPr>
          <p:cNvPr id="280070" name="AutoShape 518">
            <a:hlinkClick r:id="rId15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5324475" y="3141663"/>
            <a:ext cx="1435100" cy="900112"/>
          </a:xfrm>
          <a:prstGeom prst="actionButtonBlank">
            <a:avLst/>
          </a:prstGeom>
          <a:solidFill>
            <a:srgbClr val="FFCC99"/>
          </a:solidFill>
          <a:ln w="12700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 dirty="0" smtClean="0">
                <a:latin typeface="Arial" pitchFamily="34" charset="0"/>
              </a:rPr>
              <a:t>300</a:t>
            </a:r>
            <a:endParaRPr lang="cs-CZ" sz="2000" dirty="0">
              <a:latin typeface="Arial" pitchFamily="34" charset="0"/>
            </a:endParaRPr>
          </a:p>
        </p:txBody>
      </p:sp>
      <p:sp>
        <p:nvSpPr>
          <p:cNvPr id="280071" name="AutoShape 519">
            <a:hlinkClick r:id="rId16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6804025" y="3141663"/>
            <a:ext cx="1435100" cy="900112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 dirty="0" smtClean="0">
                <a:latin typeface="Arial" pitchFamily="34" charset="0"/>
              </a:rPr>
              <a:t>300</a:t>
            </a:r>
            <a:endParaRPr lang="cs-CZ" sz="2000" dirty="0">
              <a:latin typeface="Arial" pitchFamily="34" charset="0"/>
            </a:endParaRPr>
          </a:p>
        </p:txBody>
      </p:sp>
      <p:sp>
        <p:nvSpPr>
          <p:cNvPr id="280072" name="AutoShape 520">
            <a:hlinkClick r:id="rId17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904875" y="4041775"/>
            <a:ext cx="1435100" cy="900113"/>
          </a:xfrm>
          <a:prstGeom prst="actionButtonBlank">
            <a:avLst/>
          </a:prstGeom>
          <a:solidFill>
            <a:srgbClr val="FFFF99"/>
          </a:solidFill>
          <a:ln w="12700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 dirty="0" smtClean="0">
                <a:latin typeface="Arial" pitchFamily="34" charset="0"/>
              </a:rPr>
              <a:t>400</a:t>
            </a:r>
            <a:endParaRPr lang="cs-CZ" sz="2000" dirty="0">
              <a:latin typeface="Arial" pitchFamily="34" charset="0"/>
            </a:endParaRPr>
          </a:p>
        </p:txBody>
      </p:sp>
      <p:sp>
        <p:nvSpPr>
          <p:cNvPr id="280073" name="AutoShape 521">
            <a:hlinkClick r:id="rId18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2382838" y="4041775"/>
            <a:ext cx="1435100" cy="900113"/>
          </a:xfrm>
          <a:prstGeom prst="actionButtonBlank">
            <a:avLst/>
          </a:prstGeom>
          <a:solidFill>
            <a:srgbClr val="CCFFCC"/>
          </a:solidFill>
          <a:ln w="12700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 dirty="0" smtClean="0">
                <a:latin typeface="Arial" pitchFamily="34" charset="0"/>
              </a:rPr>
              <a:t>400</a:t>
            </a:r>
            <a:endParaRPr lang="cs-CZ" sz="2000" dirty="0">
              <a:latin typeface="Arial" pitchFamily="34" charset="0"/>
            </a:endParaRPr>
          </a:p>
        </p:txBody>
      </p:sp>
      <p:sp>
        <p:nvSpPr>
          <p:cNvPr id="280074" name="AutoShape 522">
            <a:hlinkClick r:id="rId19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856038" y="4041775"/>
            <a:ext cx="1435100" cy="900113"/>
          </a:xfrm>
          <a:prstGeom prst="actionButtonBlank">
            <a:avLst/>
          </a:prstGeom>
          <a:solidFill>
            <a:srgbClr val="DBB7FF"/>
          </a:solidFill>
          <a:ln w="12700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 dirty="0" smtClean="0">
                <a:latin typeface="Arial" pitchFamily="34" charset="0"/>
              </a:rPr>
              <a:t>400</a:t>
            </a:r>
            <a:endParaRPr lang="cs-CZ" sz="2000" dirty="0">
              <a:latin typeface="Arial" pitchFamily="34" charset="0"/>
            </a:endParaRPr>
          </a:p>
        </p:txBody>
      </p:sp>
      <p:sp>
        <p:nvSpPr>
          <p:cNvPr id="280075" name="AutoShape 523">
            <a:hlinkClick r:id="rId20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5327650" y="4041775"/>
            <a:ext cx="1435100" cy="900113"/>
          </a:xfrm>
          <a:prstGeom prst="actionButtonBlank">
            <a:avLst/>
          </a:prstGeom>
          <a:solidFill>
            <a:srgbClr val="FFCC99"/>
          </a:solidFill>
          <a:ln w="12700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 dirty="0" smtClean="0">
                <a:latin typeface="Arial" pitchFamily="34" charset="0"/>
              </a:rPr>
              <a:t>400</a:t>
            </a:r>
            <a:endParaRPr lang="cs-CZ" sz="2000" dirty="0">
              <a:latin typeface="Arial" pitchFamily="34" charset="0"/>
            </a:endParaRPr>
          </a:p>
        </p:txBody>
      </p:sp>
      <p:sp>
        <p:nvSpPr>
          <p:cNvPr id="280076" name="AutoShape 524">
            <a:hlinkClick r:id="rId21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6807200" y="4041775"/>
            <a:ext cx="1435100" cy="900113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 dirty="0" smtClean="0">
                <a:latin typeface="Arial" pitchFamily="34" charset="0"/>
              </a:rPr>
              <a:t>400</a:t>
            </a:r>
            <a:endParaRPr lang="cs-CZ" sz="2000" dirty="0">
              <a:latin typeface="Arial" pitchFamily="34" charset="0"/>
            </a:endParaRPr>
          </a:p>
        </p:txBody>
      </p:sp>
      <p:sp>
        <p:nvSpPr>
          <p:cNvPr id="280077" name="AutoShape 525">
            <a:hlinkClick r:id="rId2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906463" y="4941888"/>
            <a:ext cx="1435100" cy="900112"/>
          </a:xfrm>
          <a:prstGeom prst="actionButtonBlank">
            <a:avLst/>
          </a:prstGeom>
          <a:solidFill>
            <a:srgbClr val="FFFF99"/>
          </a:solidFill>
          <a:ln w="12700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 dirty="0" smtClean="0">
                <a:latin typeface="Arial" pitchFamily="34" charset="0"/>
              </a:rPr>
              <a:t>500</a:t>
            </a:r>
            <a:endParaRPr lang="cs-CZ" sz="2000" dirty="0">
              <a:latin typeface="Arial" pitchFamily="34" charset="0"/>
            </a:endParaRPr>
          </a:p>
        </p:txBody>
      </p:sp>
      <p:sp>
        <p:nvSpPr>
          <p:cNvPr id="280078" name="AutoShape 526">
            <a:hlinkClick r:id="rId2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2384425" y="4941888"/>
            <a:ext cx="1435100" cy="900112"/>
          </a:xfrm>
          <a:prstGeom prst="actionButtonBlank">
            <a:avLst/>
          </a:prstGeom>
          <a:solidFill>
            <a:srgbClr val="CCFFCC"/>
          </a:solidFill>
          <a:ln w="12700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 dirty="0" smtClean="0">
                <a:latin typeface="Arial" pitchFamily="34" charset="0"/>
              </a:rPr>
              <a:t>500</a:t>
            </a:r>
            <a:endParaRPr lang="cs-CZ" sz="2000" dirty="0">
              <a:latin typeface="Arial" pitchFamily="34" charset="0"/>
            </a:endParaRPr>
          </a:p>
        </p:txBody>
      </p:sp>
      <p:sp>
        <p:nvSpPr>
          <p:cNvPr id="280079" name="AutoShape 527">
            <a:hlinkClick r:id="rId24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857625" y="4941888"/>
            <a:ext cx="1435100" cy="900112"/>
          </a:xfrm>
          <a:prstGeom prst="actionButtonBlank">
            <a:avLst/>
          </a:prstGeom>
          <a:solidFill>
            <a:srgbClr val="DBB7FF"/>
          </a:solidFill>
          <a:ln w="12700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 dirty="0" smtClean="0">
                <a:latin typeface="Arial" pitchFamily="34" charset="0"/>
              </a:rPr>
              <a:t>500</a:t>
            </a:r>
            <a:endParaRPr lang="cs-CZ" sz="2000" dirty="0">
              <a:latin typeface="Arial" pitchFamily="34" charset="0"/>
            </a:endParaRPr>
          </a:p>
        </p:txBody>
      </p:sp>
      <p:sp>
        <p:nvSpPr>
          <p:cNvPr id="280080" name="AutoShape 528">
            <a:hlinkClick r:id="rId25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5329238" y="4941888"/>
            <a:ext cx="1435100" cy="900112"/>
          </a:xfrm>
          <a:prstGeom prst="actionButtonBlank">
            <a:avLst/>
          </a:prstGeom>
          <a:solidFill>
            <a:srgbClr val="FFCC99"/>
          </a:solidFill>
          <a:ln w="12700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 dirty="0" smtClean="0">
                <a:latin typeface="Arial" pitchFamily="34" charset="0"/>
              </a:rPr>
              <a:t>500</a:t>
            </a:r>
            <a:endParaRPr lang="cs-CZ" sz="2000" dirty="0">
              <a:latin typeface="Arial" pitchFamily="34" charset="0"/>
            </a:endParaRPr>
          </a:p>
        </p:txBody>
      </p:sp>
      <p:sp>
        <p:nvSpPr>
          <p:cNvPr id="280081" name="AutoShape 529">
            <a:hlinkClick r:id="rId26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6808788" y="4941888"/>
            <a:ext cx="1435100" cy="900112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 dirty="0" smtClean="0">
                <a:latin typeface="Arial" pitchFamily="34" charset="0"/>
              </a:rPr>
              <a:t>500</a:t>
            </a:r>
            <a:endParaRPr lang="cs-CZ" sz="2000" dirty="0">
              <a:latin typeface="Arial" pitchFamily="34" charset="0"/>
            </a:endParaRPr>
          </a:p>
        </p:txBody>
      </p:sp>
      <p:sp>
        <p:nvSpPr>
          <p:cNvPr id="280082" name="AutoShape 530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904875" y="404813"/>
            <a:ext cx="1435100" cy="900112"/>
          </a:xfrm>
          <a:prstGeom prst="actionButtonBlank">
            <a:avLst/>
          </a:prstGeom>
          <a:solidFill>
            <a:srgbClr val="FFFF99"/>
          </a:solidFill>
          <a:ln w="12700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 dirty="0" err="1" smtClean="0">
                <a:latin typeface="Arial" pitchFamily="34" charset="0"/>
              </a:rPr>
              <a:t>Nouns</a:t>
            </a:r>
            <a:endParaRPr lang="cs-CZ" sz="2000" dirty="0">
              <a:latin typeface="Arial" pitchFamily="34" charset="0"/>
            </a:endParaRPr>
          </a:p>
        </p:txBody>
      </p:sp>
      <p:sp>
        <p:nvSpPr>
          <p:cNvPr id="280083" name="AutoShape 53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2382838" y="404813"/>
            <a:ext cx="1435100" cy="900112"/>
          </a:xfrm>
          <a:prstGeom prst="actionButtonBlank">
            <a:avLst/>
          </a:prstGeom>
          <a:solidFill>
            <a:srgbClr val="CCFFCC"/>
          </a:solidFill>
          <a:ln w="12700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 dirty="0" err="1" smtClean="0">
                <a:latin typeface="Arial" pitchFamily="34" charset="0"/>
              </a:rPr>
              <a:t>Adjectives</a:t>
            </a:r>
            <a:endParaRPr lang="cs-CZ" sz="2000" dirty="0">
              <a:latin typeface="Arial" pitchFamily="34" charset="0"/>
            </a:endParaRPr>
          </a:p>
        </p:txBody>
      </p:sp>
      <p:sp>
        <p:nvSpPr>
          <p:cNvPr id="280084" name="AutoShape 532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3856038" y="404813"/>
            <a:ext cx="1435100" cy="900112"/>
          </a:xfrm>
          <a:prstGeom prst="actionButtonBlank">
            <a:avLst/>
          </a:prstGeom>
          <a:solidFill>
            <a:srgbClr val="DBB7FF"/>
          </a:solidFill>
          <a:ln w="12700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 dirty="0" err="1" smtClean="0">
                <a:latin typeface="Arial" pitchFamily="34" charset="0"/>
              </a:rPr>
              <a:t>Verbs</a:t>
            </a:r>
            <a:endParaRPr lang="cs-CZ" sz="2000" dirty="0">
              <a:latin typeface="Arial" pitchFamily="34" charset="0"/>
            </a:endParaRPr>
          </a:p>
        </p:txBody>
      </p:sp>
      <p:sp>
        <p:nvSpPr>
          <p:cNvPr id="280085" name="AutoShape 533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5327650" y="404813"/>
            <a:ext cx="1435100" cy="900112"/>
          </a:xfrm>
          <a:prstGeom prst="actionButtonBlank">
            <a:avLst/>
          </a:prstGeom>
          <a:solidFill>
            <a:srgbClr val="FFCC99"/>
          </a:solidFill>
          <a:ln w="12700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 dirty="0" err="1" smtClean="0">
                <a:latin typeface="Arial" pitchFamily="34" charset="0"/>
              </a:rPr>
              <a:t>Pronouns</a:t>
            </a:r>
            <a:endParaRPr lang="cs-CZ" sz="2000" dirty="0">
              <a:latin typeface="Arial" pitchFamily="34" charset="0"/>
            </a:endParaRPr>
          </a:p>
        </p:txBody>
      </p:sp>
      <p:sp>
        <p:nvSpPr>
          <p:cNvPr id="280086" name="AutoShape 534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6807200" y="404813"/>
            <a:ext cx="1435100" cy="900112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 dirty="0" err="1" smtClean="0">
                <a:latin typeface="Arial" pitchFamily="34" charset="0"/>
              </a:rPr>
              <a:t>Translation</a:t>
            </a:r>
            <a:endParaRPr lang="cs-CZ" sz="2000" dirty="0">
              <a:latin typeface="Arial" pitchFamily="34" charset="0"/>
            </a:endParaRPr>
          </a:p>
        </p:txBody>
      </p:sp>
      <p:sp>
        <p:nvSpPr>
          <p:cNvPr id="3104" name="AutoShape 535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2924175" y="6086475"/>
            <a:ext cx="3160713" cy="488950"/>
          </a:xfrm>
          <a:prstGeom prst="actionButtonBlank">
            <a:avLst/>
          </a:prstGeom>
          <a:solidFill>
            <a:srgbClr val="FFFF99"/>
          </a:solidFill>
          <a:ln w="25400">
            <a:solidFill>
              <a:srgbClr val="FFFF99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 dirty="0" err="1" smtClean="0">
                <a:latin typeface="Arial" pitchFamily="34" charset="0"/>
              </a:rPr>
              <a:t>Let´s</a:t>
            </a:r>
            <a:r>
              <a:rPr lang="cs-CZ" sz="2000" dirty="0" smtClean="0">
                <a:latin typeface="Arial" pitchFamily="34" charset="0"/>
              </a:rPr>
              <a:t> risk </a:t>
            </a:r>
            <a:r>
              <a:rPr lang="cs-CZ" sz="2000" dirty="0" err="1" smtClean="0">
                <a:latin typeface="Arial" pitchFamily="34" charset="0"/>
              </a:rPr>
              <a:t>it!</a:t>
            </a:r>
            <a:endParaRPr lang="cs-CZ" sz="2000" dirty="0">
              <a:latin typeface="Arial" pitchFamily="34" charset="0"/>
            </a:endParaRP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800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28005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28005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28005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51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2800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 nodeType="clickPar">
                      <p:stCondLst>
                        <p:cond delay="0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28005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28005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28005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58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2800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 nodeType="clickPar">
                      <p:stCondLst>
                        <p:cond delay="0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28005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28005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28005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59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800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 nodeType="clickPar">
                      <p:stCondLst>
                        <p:cond delay="0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7" dur="2000" fill="hold"/>
                                        <p:tgtEl>
                                          <p:spTgt spid="28006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28" dur="2000" fill="hold"/>
                                        <p:tgtEl>
                                          <p:spTgt spid="28006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" dur="2000" fill="hold"/>
                                        <p:tgtEl>
                                          <p:spTgt spid="28006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60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28006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 nodeType="clickPar">
                      <p:stCondLst>
                        <p:cond delay="0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4" dur="2000" fill="hold"/>
                                        <p:tgtEl>
                                          <p:spTgt spid="28006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35" dur="2000" fill="hold"/>
                                        <p:tgtEl>
                                          <p:spTgt spid="28006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2000" fill="hold"/>
                                        <p:tgtEl>
                                          <p:spTgt spid="28006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61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8006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 nodeType="clickPar">
                      <p:stCondLst>
                        <p:cond delay="0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1" dur="2000" fill="hold"/>
                                        <p:tgtEl>
                                          <p:spTgt spid="28006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42" dur="2000" fill="hold"/>
                                        <p:tgtEl>
                                          <p:spTgt spid="28006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3" dur="2000" fill="hold"/>
                                        <p:tgtEl>
                                          <p:spTgt spid="28006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62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28006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 nodeType="clickPar">
                      <p:stCondLst>
                        <p:cond delay="0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8" dur="2000" fill="hold"/>
                                        <p:tgtEl>
                                          <p:spTgt spid="28006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49" dur="2000" fill="hold"/>
                                        <p:tgtEl>
                                          <p:spTgt spid="28006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0" dur="2000" fill="hold"/>
                                        <p:tgtEl>
                                          <p:spTgt spid="28006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63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28006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 nodeType="clickPar">
                      <p:stCondLst>
                        <p:cond delay="0"/>
                      </p:stCondLst>
                      <p:childTnLst>
                        <p:par>
                          <p:cTn id="5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5" dur="2000" fill="hold"/>
                                        <p:tgtEl>
                                          <p:spTgt spid="28006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56" dur="2000" fill="hold"/>
                                        <p:tgtEl>
                                          <p:spTgt spid="28006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7" dur="2000" fill="hold"/>
                                        <p:tgtEl>
                                          <p:spTgt spid="28006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64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28006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 nodeType="clickPar">
                      <p:stCondLst>
                        <p:cond delay="0"/>
                      </p:stCondLst>
                      <p:childTnLst>
                        <p:par>
                          <p:cTn id="6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2" dur="2000" fill="hold"/>
                                        <p:tgtEl>
                                          <p:spTgt spid="28006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63" dur="2000" fill="hold"/>
                                        <p:tgtEl>
                                          <p:spTgt spid="28006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4" dur="2000" fill="hold"/>
                                        <p:tgtEl>
                                          <p:spTgt spid="28006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65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28006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 nodeType="clickPar">
                      <p:stCondLst>
                        <p:cond delay="0"/>
                      </p:stCondLst>
                      <p:childTnLst>
                        <p:par>
                          <p:cTn id="6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8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9" dur="2000" fill="hold"/>
                                        <p:tgtEl>
                                          <p:spTgt spid="28006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70" dur="2000" fill="hold"/>
                                        <p:tgtEl>
                                          <p:spTgt spid="28006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1" dur="2000" fill="hold"/>
                                        <p:tgtEl>
                                          <p:spTgt spid="28006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66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28006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 nodeType="clickPar">
                      <p:stCondLst>
                        <p:cond delay="0"/>
                      </p:stCondLst>
                      <p:childTnLst>
                        <p:par>
                          <p:cTn id="7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6" dur="2000" fill="hold"/>
                                        <p:tgtEl>
                                          <p:spTgt spid="28006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77" dur="2000" fill="hold"/>
                                        <p:tgtEl>
                                          <p:spTgt spid="28006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8" dur="2000" fill="hold"/>
                                        <p:tgtEl>
                                          <p:spTgt spid="28006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67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28006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 nodeType="clickPar">
                      <p:stCondLst>
                        <p:cond delay="0"/>
                      </p:stCondLst>
                      <p:childTnLst>
                        <p:par>
                          <p:cTn id="8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2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3" dur="2000" fill="hold"/>
                                        <p:tgtEl>
                                          <p:spTgt spid="28006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84" dur="2000" fill="hold"/>
                                        <p:tgtEl>
                                          <p:spTgt spid="28006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5" dur="2000" fill="hold"/>
                                        <p:tgtEl>
                                          <p:spTgt spid="28006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68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28006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 nodeType="clickPar">
                      <p:stCondLst>
                        <p:cond delay="0"/>
                      </p:stCondLst>
                      <p:childTnLst>
                        <p:par>
                          <p:cTn id="8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0" dur="2000" fill="hold"/>
                                        <p:tgtEl>
                                          <p:spTgt spid="28006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91" dur="2000" fill="hold"/>
                                        <p:tgtEl>
                                          <p:spTgt spid="28006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2" dur="2000" fill="hold"/>
                                        <p:tgtEl>
                                          <p:spTgt spid="28006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69"/>
                  </p:tgtEl>
                </p:cond>
              </p:nextCondLst>
            </p:seq>
            <p:seq concurrent="1" nextAc="seek">
              <p:cTn id="93" restart="whenNotActive" fill="hold" evtFilter="cancelBubble" nodeType="interactiveSeq">
                <p:stCondLst>
                  <p:cond evt="onClick" delay="0">
                    <p:tgtEl>
                      <p:spTgt spid="2800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" fill="hold" nodeType="clickPar">
                      <p:stCondLst>
                        <p:cond delay="0"/>
                      </p:stCondLst>
                      <p:childTnLst>
                        <p:par>
                          <p:cTn id="9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6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7" dur="2000" fill="hold"/>
                                        <p:tgtEl>
                                          <p:spTgt spid="28007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98" dur="2000" fill="hold"/>
                                        <p:tgtEl>
                                          <p:spTgt spid="28007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9" dur="2000" fill="hold"/>
                                        <p:tgtEl>
                                          <p:spTgt spid="28007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70"/>
                  </p:tgtEl>
                </p:cond>
              </p:nextCondLst>
            </p:seq>
            <p:seq concurrent="1" nextAc="seek">
              <p:cTn id="100" restart="whenNotActive" fill="hold" evtFilter="cancelBubble" nodeType="interactiveSeq">
                <p:stCondLst>
                  <p:cond evt="onClick" delay="0">
                    <p:tgtEl>
                      <p:spTgt spid="28007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1" fill="hold" nodeType="clickPar">
                      <p:stCondLst>
                        <p:cond delay="0"/>
                      </p:stCondLst>
                      <p:childTnLst>
                        <p:par>
                          <p:cTn id="10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3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4" dur="2000" fill="hold"/>
                                        <p:tgtEl>
                                          <p:spTgt spid="28007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105" dur="2000" fill="hold"/>
                                        <p:tgtEl>
                                          <p:spTgt spid="28007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6" dur="2000" fill="hold"/>
                                        <p:tgtEl>
                                          <p:spTgt spid="28007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71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28007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 nodeType="clickPar">
                      <p:stCondLst>
                        <p:cond delay="0"/>
                      </p:stCondLst>
                      <p:childTnLst>
                        <p:par>
                          <p:cTn id="10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0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1" dur="2000" fill="hold"/>
                                        <p:tgtEl>
                                          <p:spTgt spid="28007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112" dur="2000" fill="hold"/>
                                        <p:tgtEl>
                                          <p:spTgt spid="28007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3" dur="2000" fill="hold"/>
                                        <p:tgtEl>
                                          <p:spTgt spid="28007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72"/>
                  </p:tgtEl>
                </p:cond>
              </p:nextCondLst>
            </p:seq>
            <p:seq concurrent="1" nextAc="seek">
              <p:cTn id="114" restart="whenNotActive" fill="hold" evtFilter="cancelBubble" nodeType="interactiveSeq">
                <p:stCondLst>
                  <p:cond evt="onClick" delay="0">
                    <p:tgtEl>
                      <p:spTgt spid="28007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5" fill="hold" nodeType="clickPar">
                      <p:stCondLst>
                        <p:cond delay="0"/>
                      </p:stCondLst>
                      <p:childTnLst>
                        <p:par>
                          <p:cTn id="1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7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8" dur="2000" fill="hold"/>
                                        <p:tgtEl>
                                          <p:spTgt spid="28007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119" dur="2000" fill="hold"/>
                                        <p:tgtEl>
                                          <p:spTgt spid="28007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0" dur="2000" fill="hold"/>
                                        <p:tgtEl>
                                          <p:spTgt spid="28007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73"/>
                  </p:tgtEl>
                </p:cond>
              </p:nextCondLst>
            </p:seq>
            <p:seq concurrent="1" nextAc="seek">
              <p:cTn id="121" restart="whenNotActive" fill="hold" evtFilter="cancelBubble" nodeType="interactiveSeq">
                <p:stCondLst>
                  <p:cond evt="onClick" delay="0">
                    <p:tgtEl>
                      <p:spTgt spid="2800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2" fill="hold" nodeType="clickPar">
                      <p:stCondLst>
                        <p:cond delay="0"/>
                      </p:stCondLst>
                      <p:childTnLst>
                        <p:par>
                          <p:cTn id="12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4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5" dur="2000" fill="hold"/>
                                        <p:tgtEl>
                                          <p:spTgt spid="28007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126" dur="2000" fill="hold"/>
                                        <p:tgtEl>
                                          <p:spTgt spid="28007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7" dur="2000" fill="hold"/>
                                        <p:tgtEl>
                                          <p:spTgt spid="28007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74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2800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 nodeType="clickPar">
                      <p:stCondLst>
                        <p:cond delay="0"/>
                      </p:stCondLst>
                      <p:childTnLst>
                        <p:par>
                          <p:cTn id="1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1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2" dur="2000" fill="hold"/>
                                        <p:tgtEl>
                                          <p:spTgt spid="28007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133" dur="2000" fill="hold"/>
                                        <p:tgtEl>
                                          <p:spTgt spid="28007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4" dur="2000" fill="hold"/>
                                        <p:tgtEl>
                                          <p:spTgt spid="28007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75"/>
                  </p:tgtEl>
                </p:cond>
              </p:nextCondLst>
            </p:seq>
            <p:seq concurrent="1" nextAc="seek">
              <p:cTn id="135" restart="whenNotActive" fill="hold" evtFilter="cancelBubble" nodeType="interactiveSeq">
                <p:stCondLst>
                  <p:cond evt="onClick" delay="0">
                    <p:tgtEl>
                      <p:spTgt spid="2800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6" fill="hold" nodeType="clickPar">
                      <p:stCondLst>
                        <p:cond delay="0"/>
                      </p:stCondLst>
                      <p:childTnLst>
                        <p:par>
                          <p:cTn id="13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8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9" dur="2000" fill="hold"/>
                                        <p:tgtEl>
                                          <p:spTgt spid="28007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140" dur="2000" fill="hold"/>
                                        <p:tgtEl>
                                          <p:spTgt spid="28007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1" dur="2000" fill="hold"/>
                                        <p:tgtEl>
                                          <p:spTgt spid="28007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76"/>
                  </p:tgtEl>
                </p:cond>
              </p:nextCondLst>
            </p:seq>
            <p:seq concurrent="1" nextAc="seek">
              <p:cTn id="142" restart="whenNotActive" fill="hold" evtFilter="cancelBubble" nodeType="interactiveSeq">
                <p:stCondLst>
                  <p:cond evt="onClick" delay="0">
                    <p:tgtEl>
                      <p:spTgt spid="2800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3" fill="hold" nodeType="clickPar">
                      <p:stCondLst>
                        <p:cond delay="0"/>
                      </p:stCondLst>
                      <p:childTnLst>
                        <p:par>
                          <p:cTn id="1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5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46" dur="2000" fill="hold"/>
                                        <p:tgtEl>
                                          <p:spTgt spid="28007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147" dur="2000" fill="hold"/>
                                        <p:tgtEl>
                                          <p:spTgt spid="28007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8" dur="2000" fill="hold"/>
                                        <p:tgtEl>
                                          <p:spTgt spid="28007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77"/>
                  </p:tgtEl>
                </p:cond>
              </p:nextCondLst>
            </p:seq>
            <p:seq concurrent="1" nextAc="seek">
              <p:cTn id="149" restart="whenNotActive" fill="hold" evtFilter="cancelBubble" nodeType="interactiveSeq">
                <p:stCondLst>
                  <p:cond evt="onClick" delay="0">
                    <p:tgtEl>
                      <p:spTgt spid="2800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0" fill="hold" nodeType="clickPar">
                      <p:stCondLst>
                        <p:cond delay="0"/>
                      </p:stCondLst>
                      <p:childTnLst>
                        <p:par>
                          <p:cTn id="15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2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53" dur="2000" fill="hold"/>
                                        <p:tgtEl>
                                          <p:spTgt spid="28007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154" dur="2000" fill="hold"/>
                                        <p:tgtEl>
                                          <p:spTgt spid="28007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5" dur="2000" fill="hold"/>
                                        <p:tgtEl>
                                          <p:spTgt spid="28007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78"/>
                  </p:tgtEl>
                </p:cond>
              </p:nextCondLst>
            </p:seq>
            <p:seq concurrent="1" nextAc="seek">
              <p:cTn id="156" restart="whenNotActive" fill="hold" evtFilter="cancelBubble" nodeType="interactiveSeq">
                <p:stCondLst>
                  <p:cond evt="onClick" delay="0">
                    <p:tgtEl>
                      <p:spTgt spid="28007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7" fill="hold" nodeType="clickPar">
                      <p:stCondLst>
                        <p:cond delay="0"/>
                      </p:stCondLst>
                      <p:childTnLst>
                        <p:par>
                          <p:cTn id="1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9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60" dur="2000" fill="hold"/>
                                        <p:tgtEl>
                                          <p:spTgt spid="28007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161" dur="2000" fill="hold"/>
                                        <p:tgtEl>
                                          <p:spTgt spid="28007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2" dur="2000" fill="hold"/>
                                        <p:tgtEl>
                                          <p:spTgt spid="28007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79"/>
                  </p:tgtEl>
                </p:cond>
              </p:nextCondLst>
            </p:seq>
            <p:seq concurrent="1" nextAc="seek">
              <p:cTn id="163" restart="whenNotActive" fill="hold" evtFilter="cancelBubble" nodeType="interactiveSeq">
                <p:stCondLst>
                  <p:cond evt="onClick" delay="0">
                    <p:tgtEl>
                      <p:spTgt spid="2800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4" fill="hold" nodeType="clickPar">
                      <p:stCondLst>
                        <p:cond delay="0"/>
                      </p:stCondLst>
                      <p:childTnLst>
                        <p:par>
                          <p:cTn id="16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6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67" dur="2000" fill="hold"/>
                                        <p:tgtEl>
                                          <p:spTgt spid="28008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168" dur="2000" fill="hold"/>
                                        <p:tgtEl>
                                          <p:spTgt spid="28008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9" dur="2000" fill="hold"/>
                                        <p:tgtEl>
                                          <p:spTgt spid="28008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80"/>
                  </p:tgtEl>
                </p:cond>
              </p:nextCondLst>
            </p:seq>
            <p:seq concurrent="1" nextAc="seek">
              <p:cTn id="170" restart="whenNotActive" fill="hold" evtFilter="cancelBubble" nodeType="interactiveSeq">
                <p:stCondLst>
                  <p:cond evt="onClick" delay="0">
                    <p:tgtEl>
                      <p:spTgt spid="28008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1" fill="hold" nodeType="clickPar">
                      <p:stCondLst>
                        <p:cond delay="0"/>
                      </p:stCondLst>
                      <p:childTnLst>
                        <p:par>
                          <p:cTn id="17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3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74" dur="2000" fill="hold"/>
                                        <p:tgtEl>
                                          <p:spTgt spid="28008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175" dur="2000" fill="hold"/>
                                        <p:tgtEl>
                                          <p:spTgt spid="28008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6" dur="2000" fill="hold"/>
                                        <p:tgtEl>
                                          <p:spTgt spid="28008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81"/>
                  </p:tgtEl>
                </p:cond>
              </p:nextCondLst>
            </p:seq>
            <p:seq concurrent="1" nextAc="seek">
              <p:cTn id="177" restart="whenNotActive" fill="hold" evtFilter="cancelBubble" nodeType="interactiveSeq">
                <p:stCondLst>
                  <p:cond evt="onClick" delay="0">
                    <p:tgtEl>
                      <p:spTgt spid="28008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8" fill="hold" nodeType="clickPar">
                      <p:stCondLst>
                        <p:cond delay="0"/>
                      </p:stCondLst>
                      <p:childTnLst>
                        <p:par>
                          <p:cTn id="17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0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1" dur="2000" fill="hold"/>
                                        <p:tgtEl>
                                          <p:spTgt spid="28008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182" dur="2000" fill="hold"/>
                                        <p:tgtEl>
                                          <p:spTgt spid="28008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83" dur="2000" fill="hold"/>
                                        <p:tgtEl>
                                          <p:spTgt spid="28008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82"/>
                  </p:tgtEl>
                </p:cond>
              </p:nextCondLst>
            </p:seq>
            <p:seq concurrent="1" nextAc="seek">
              <p:cTn id="184" restart="whenNotActive" fill="hold" evtFilter="cancelBubble" nodeType="interactiveSeq">
                <p:stCondLst>
                  <p:cond evt="onClick" delay="0">
                    <p:tgtEl>
                      <p:spTgt spid="28008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5" fill="hold" nodeType="clickPar">
                      <p:stCondLst>
                        <p:cond delay="0"/>
                      </p:stCondLst>
                      <p:childTnLst>
                        <p:par>
                          <p:cTn id="18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7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8" dur="2000" fill="hold"/>
                                        <p:tgtEl>
                                          <p:spTgt spid="28008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189" dur="2000" fill="hold"/>
                                        <p:tgtEl>
                                          <p:spTgt spid="28008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90" dur="2000" fill="hold"/>
                                        <p:tgtEl>
                                          <p:spTgt spid="28008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83"/>
                  </p:tgtEl>
                </p:cond>
              </p:nextCondLst>
            </p:seq>
            <p:seq concurrent="1" nextAc="seek">
              <p:cTn id="191" restart="whenNotActive" fill="hold" evtFilter="cancelBubble" nodeType="interactiveSeq">
                <p:stCondLst>
                  <p:cond evt="onClick" delay="0">
                    <p:tgtEl>
                      <p:spTgt spid="28008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2" fill="hold" nodeType="clickPar">
                      <p:stCondLst>
                        <p:cond delay="0"/>
                      </p:stCondLst>
                      <p:childTnLst>
                        <p:par>
                          <p:cTn id="19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4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95" dur="2000" fill="hold"/>
                                        <p:tgtEl>
                                          <p:spTgt spid="28008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196" dur="2000" fill="hold"/>
                                        <p:tgtEl>
                                          <p:spTgt spid="28008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97" dur="2000" fill="hold"/>
                                        <p:tgtEl>
                                          <p:spTgt spid="28008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84"/>
                  </p:tgtEl>
                </p:cond>
              </p:nextCondLst>
            </p:seq>
            <p:seq concurrent="1" nextAc="seek">
              <p:cTn id="198" restart="whenNotActive" fill="hold" evtFilter="cancelBubble" nodeType="interactiveSeq">
                <p:stCondLst>
                  <p:cond evt="onClick" delay="0">
                    <p:tgtEl>
                      <p:spTgt spid="28008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9" fill="hold" nodeType="clickPar">
                      <p:stCondLst>
                        <p:cond delay="0"/>
                      </p:stCondLst>
                      <p:childTnLst>
                        <p:par>
                          <p:cTn id="20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1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2" dur="2000" fill="hold"/>
                                        <p:tgtEl>
                                          <p:spTgt spid="28008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203" dur="2000" fill="hold"/>
                                        <p:tgtEl>
                                          <p:spTgt spid="28008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4" dur="2000" fill="hold"/>
                                        <p:tgtEl>
                                          <p:spTgt spid="28008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85"/>
                  </p:tgtEl>
                </p:cond>
              </p:nextCondLst>
            </p:seq>
            <p:seq concurrent="1" nextAc="seek">
              <p:cTn id="205" restart="whenNotActive" fill="hold" evtFilter="cancelBubble" nodeType="interactiveSeq">
                <p:stCondLst>
                  <p:cond evt="onClick" delay="0">
                    <p:tgtEl>
                      <p:spTgt spid="28008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6" fill="hold" nodeType="clickPar">
                      <p:stCondLst>
                        <p:cond delay="0"/>
                      </p:stCondLst>
                      <p:childTnLst>
                        <p:par>
                          <p:cTn id="20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8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9" dur="2000" fill="hold"/>
                                        <p:tgtEl>
                                          <p:spTgt spid="28008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210" dur="2000" fill="hold"/>
                                        <p:tgtEl>
                                          <p:spTgt spid="28008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1" dur="2000" fill="hold"/>
                                        <p:tgtEl>
                                          <p:spTgt spid="28008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86"/>
                  </p:tgtEl>
                </p:cond>
              </p:nextCondLst>
            </p:seq>
          </p:childTnLst>
        </p:cTn>
      </p:par>
    </p:tnLst>
    <p:bldLst>
      <p:bldP spid="280051" grpId="0" animBg="1"/>
      <p:bldP spid="280058" grpId="0" animBg="1"/>
      <p:bldP spid="280059" grpId="0" animBg="1"/>
      <p:bldP spid="280060" grpId="0" animBg="1"/>
      <p:bldP spid="280061" grpId="0" animBg="1"/>
      <p:bldP spid="280062" grpId="0" animBg="1"/>
      <p:bldP spid="280063" grpId="0" animBg="1"/>
      <p:bldP spid="280064" grpId="0" animBg="1"/>
      <p:bldP spid="280065" grpId="0" animBg="1"/>
      <p:bldP spid="280066" grpId="0" animBg="1"/>
      <p:bldP spid="280067" grpId="0" animBg="1"/>
      <p:bldP spid="280068" grpId="0" animBg="1"/>
      <p:bldP spid="280069" grpId="0" animBg="1"/>
      <p:bldP spid="280070" grpId="0" animBg="1"/>
      <p:bldP spid="280071" grpId="0" animBg="1"/>
      <p:bldP spid="280072" grpId="0" animBg="1"/>
      <p:bldP spid="280073" grpId="0" animBg="1"/>
      <p:bldP spid="280074" grpId="0" animBg="1"/>
      <p:bldP spid="280075" grpId="0" animBg="1"/>
      <p:bldP spid="280076" grpId="0" animBg="1"/>
      <p:bldP spid="280077" grpId="0" animBg="1"/>
      <p:bldP spid="280078" grpId="0" animBg="1"/>
      <p:bldP spid="280079" grpId="0" animBg="1"/>
      <p:bldP spid="280080" grpId="0" animBg="1"/>
      <p:bldP spid="280081" grpId="0" animBg="1"/>
      <p:bldP spid="280082" grpId="0" animBg="1"/>
      <p:bldP spid="280083" grpId="0" animBg="1"/>
      <p:bldP spid="280084" grpId="0" animBg="1"/>
      <p:bldP spid="280085" grpId="0" animBg="1"/>
      <p:bldP spid="280086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rotWithShape="0">
          <a:gsLst>
            <a:gs pos="0">
              <a:srgbClr val="FFFFCC"/>
            </a:gs>
            <a:gs pos="50000">
              <a:schemeClr val="bg1"/>
            </a:gs>
            <a:gs pos="100000">
              <a:srgbClr val="FFFFCC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0" y="549274"/>
            <a:ext cx="9144000" cy="1259545"/>
          </a:xfrm>
        </p:spPr>
        <p:txBody>
          <a:bodyPr/>
          <a:lstStyle/>
          <a:p>
            <a:pPr algn="ctr" eaLnBrk="1" hangingPunct="1">
              <a:lnSpc>
                <a:spcPct val="90000"/>
              </a:lnSpc>
              <a:buFontTx/>
              <a:buNone/>
            </a:pPr>
            <a:r>
              <a:rPr lang="cs-CZ" sz="2800" b="1" dirty="0" smtClean="0"/>
              <a:t> </a:t>
            </a:r>
            <a:r>
              <a:rPr lang="cs-CZ" sz="2800" b="1" dirty="0" err="1" smtClean="0"/>
              <a:t>Nouns</a:t>
            </a:r>
            <a:r>
              <a:rPr lang="cs-CZ" sz="2800" b="1" dirty="0" smtClean="0"/>
              <a:t> 100: </a:t>
            </a:r>
            <a:endParaRPr lang="cs-CZ" sz="2800" b="1" baseline="-25000" dirty="0" smtClean="0"/>
          </a:p>
          <a:p>
            <a:pPr algn="ctr" eaLnBrk="1" hangingPunct="1">
              <a:lnSpc>
                <a:spcPct val="90000"/>
              </a:lnSpc>
              <a:buFontTx/>
              <a:buNone/>
            </a:pPr>
            <a:r>
              <a:rPr lang="cs-CZ" sz="2800" b="1" dirty="0" smtClean="0"/>
              <a:t> A </a:t>
            </a:r>
            <a:r>
              <a:rPr lang="cs-CZ" sz="2800" b="1" dirty="0" err="1" smtClean="0"/>
              <a:t>domestic</a:t>
            </a:r>
            <a:r>
              <a:rPr lang="cs-CZ" sz="2800" b="1" dirty="0" smtClean="0"/>
              <a:t> animal </a:t>
            </a:r>
            <a:r>
              <a:rPr lang="cs-CZ" sz="2800" b="1" dirty="0" err="1" smtClean="0"/>
              <a:t>with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four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legs</a:t>
            </a:r>
            <a:r>
              <a:rPr lang="cs-CZ" sz="2800" b="1" dirty="0" smtClean="0"/>
              <a:t>, long </a:t>
            </a:r>
            <a:r>
              <a:rPr lang="cs-CZ" sz="2800" b="1" dirty="0" err="1" smtClean="0"/>
              <a:t>tail</a:t>
            </a:r>
            <a:r>
              <a:rPr lang="cs-CZ" sz="2800" b="1" dirty="0" smtClean="0"/>
              <a:t> and </a:t>
            </a:r>
            <a:r>
              <a:rPr lang="cs-CZ" sz="2800" b="1" dirty="0" err="1" smtClean="0"/>
              <a:t>different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colours</a:t>
            </a:r>
            <a:r>
              <a:rPr lang="cs-CZ" sz="2800" b="1" dirty="0" smtClean="0"/>
              <a:t>. </a:t>
            </a:r>
            <a:r>
              <a:rPr lang="cs-CZ" sz="2800" b="1" dirty="0" err="1" smtClean="0"/>
              <a:t>It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likes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mice</a:t>
            </a:r>
            <a:r>
              <a:rPr lang="cs-CZ" sz="2800" b="1" dirty="0" smtClean="0"/>
              <a:t> and </a:t>
            </a:r>
            <a:r>
              <a:rPr lang="cs-CZ" sz="2800" b="1" dirty="0" err="1" smtClean="0"/>
              <a:t>dislikes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dogs</a:t>
            </a:r>
            <a:r>
              <a:rPr lang="cs-CZ" sz="2800" b="1" dirty="0" smtClean="0"/>
              <a:t>. </a:t>
            </a:r>
          </a:p>
        </p:txBody>
      </p:sp>
      <p:sp>
        <p:nvSpPr>
          <p:cNvPr id="7201" name="AutoShape 33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3562493" y="2239962"/>
            <a:ext cx="2267657" cy="576262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400" dirty="0">
                <a:latin typeface="Arial" pitchFamily="34" charset="0"/>
              </a:rPr>
              <a:t>a) a</a:t>
            </a:r>
            <a:r>
              <a:rPr lang="cs-CZ" sz="2400" dirty="0" smtClean="0">
                <a:latin typeface="Arial" pitchFamily="34" charset="0"/>
              </a:rPr>
              <a:t> </a:t>
            </a:r>
            <a:r>
              <a:rPr lang="cs-CZ" sz="2400" dirty="0" err="1" smtClean="0">
                <a:latin typeface="Arial" pitchFamily="34" charset="0"/>
              </a:rPr>
              <a:t>horse</a:t>
            </a:r>
            <a:endParaRPr lang="cs-CZ" sz="2400" dirty="0">
              <a:latin typeface="Arial" pitchFamily="34" charset="0"/>
            </a:endParaRPr>
          </a:p>
        </p:txBody>
      </p:sp>
      <p:sp>
        <p:nvSpPr>
          <p:cNvPr id="7203" name="AutoShape 35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3562493" y="3140074"/>
            <a:ext cx="2267657" cy="576263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400" dirty="0">
                <a:latin typeface="Arial" pitchFamily="34" charset="0"/>
              </a:rPr>
              <a:t>b) a</a:t>
            </a:r>
            <a:r>
              <a:rPr lang="cs-CZ" sz="2400" dirty="0" smtClean="0">
                <a:latin typeface="Arial" pitchFamily="34" charset="0"/>
              </a:rPr>
              <a:t> </a:t>
            </a:r>
            <a:r>
              <a:rPr lang="cs-CZ" sz="2400" dirty="0" err="1" smtClean="0">
                <a:latin typeface="Arial" pitchFamily="34" charset="0"/>
              </a:rPr>
              <a:t>goat</a:t>
            </a:r>
            <a:endParaRPr lang="cs-CZ" sz="2400" dirty="0">
              <a:latin typeface="Arial" pitchFamily="34" charset="0"/>
            </a:endParaRPr>
          </a:p>
        </p:txBody>
      </p:sp>
      <p:sp>
        <p:nvSpPr>
          <p:cNvPr id="7204" name="AutoShape 36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3562493" y="4041774"/>
            <a:ext cx="2267657" cy="576263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400" dirty="0">
                <a:latin typeface="Arial" pitchFamily="34" charset="0"/>
              </a:rPr>
              <a:t>c) a</a:t>
            </a:r>
            <a:r>
              <a:rPr lang="cs-CZ" sz="2400" dirty="0" smtClean="0">
                <a:latin typeface="Arial" pitchFamily="34" charset="0"/>
              </a:rPr>
              <a:t> </a:t>
            </a:r>
            <a:r>
              <a:rPr lang="cs-CZ" sz="2400" dirty="0" err="1" smtClean="0">
                <a:latin typeface="Arial" pitchFamily="34" charset="0"/>
              </a:rPr>
              <a:t>cat</a:t>
            </a:r>
            <a:endParaRPr lang="cs-CZ" sz="2400" dirty="0">
              <a:latin typeface="Arial" pitchFamily="34" charset="0"/>
            </a:endParaRPr>
          </a:p>
        </p:txBody>
      </p:sp>
      <p:sp>
        <p:nvSpPr>
          <p:cNvPr id="7207" name="AutoShape 39"/>
          <p:cNvSpPr>
            <a:spLocks noChangeArrowheads="1"/>
          </p:cNvSpPr>
          <p:nvPr/>
        </p:nvSpPr>
        <p:spPr bwMode="auto">
          <a:xfrm>
            <a:off x="7673975" y="2133600"/>
            <a:ext cx="755650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cs-CZ"/>
          </a:p>
        </p:txBody>
      </p:sp>
      <p:sp>
        <p:nvSpPr>
          <p:cNvPr id="7208" name="AutoShape 40"/>
          <p:cNvSpPr>
            <a:spLocks noChangeArrowheads="1"/>
          </p:cNvSpPr>
          <p:nvPr/>
        </p:nvSpPr>
        <p:spPr bwMode="auto">
          <a:xfrm>
            <a:off x="7710488" y="3032125"/>
            <a:ext cx="755650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cs-CZ"/>
          </a:p>
        </p:txBody>
      </p:sp>
      <p:sp>
        <p:nvSpPr>
          <p:cNvPr id="7209" name="AutoShape 41"/>
          <p:cNvSpPr>
            <a:spLocks noChangeArrowheads="1"/>
          </p:cNvSpPr>
          <p:nvPr/>
        </p:nvSpPr>
        <p:spPr bwMode="auto">
          <a:xfrm>
            <a:off x="7710488" y="3932238"/>
            <a:ext cx="755650" cy="720725"/>
          </a:xfrm>
          <a:prstGeom prst="smileyFace">
            <a:avLst>
              <a:gd name="adj" fmla="val 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cs-CZ"/>
          </a:p>
        </p:txBody>
      </p:sp>
      <p:sp>
        <p:nvSpPr>
          <p:cNvPr id="4111" name="AutoShape 42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563938" y="6265863"/>
            <a:ext cx="1979612" cy="366712"/>
          </a:xfrm>
          <a:prstGeom prst="actionButtonBlank">
            <a:avLst/>
          </a:prstGeom>
          <a:solidFill>
            <a:srgbClr val="FFFF99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 algn="ctr"/>
            <a:r>
              <a:rPr lang="cs-CZ" b="0" dirty="0" err="1" smtClean="0">
                <a:latin typeface="Arial" pitchFamily="34" charset="0"/>
              </a:rPr>
              <a:t>Let´s</a:t>
            </a:r>
            <a:r>
              <a:rPr lang="cs-CZ" b="0" dirty="0" smtClean="0">
                <a:latin typeface="Arial" pitchFamily="34" charset="0"/>
              </a:rPr>
              <a:t> risk </a:t>
            </a:r>
            <a:r>
              <a:rPr lang="cs-CZ" b="0" dirty="0" err="1" smtClean="0">
                <a:latin typeface="Arial" pitchFamily="34" charset="0"/>
              </a:rPr>
              <a:t>it!</a:t>
            </a:r>
            <a:endParaRPr lang="cs-CZ" b="0" dirty="0">
              <a:latin typeface="Arial" pitchFamily="34" charset="0"/>
            </a:endParaRP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20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72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201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20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 nodeType="clickPar">
                      <p:stCondLst>
                        <p:cond delay="0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72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203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720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 nodeType="clickPar">
                      <p:stCondLst>
                        <p:cond delay="0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72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204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rotWithShape="0">
          <a:gsLst>
            <a:gs pos="0">
              <a:srgbClr val="FFFFCC"/>
            </a:gs>
            <a:gs pos="50000">
              <a:schemeClr val="bg1"/>
            </a:gs>
            <a:gs pos="100000">
              <a:srgbClr val="FFFFCC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31800" y="547688"/>
            <a:ext cx="8229600" cy="1405148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cs-CZ" sz="2800" b="1" dirty="0" err="1" smtClean="0"/>
              <a:t>Nouns</a:t>
            </a:r>
            <a:r>
              <a:rPr lang="cs-CZ" sz="2800" b="1" dirty="0" smtClean="0"/>
              <a:t> 200:</a:t>
            </a:r>
          </a:p>
          <a:p>
            <a:pPr algn="ctr" eaLnBrk="1" hangingPunct="1">
              <a:buFontTx/>
              <a:buNone/>
            </a:pPr>
            <a:r>
              <a:rPr lang="cs-CZ" sz="2800" b="1" dirty="0" err="1" smtClean="0"/>
              <a:t>Pupils</a:t>
            </a:r>
            <a:r>
              <a:rPr lang="cs-CZ" sz="2800" b="1" dirty="0" smtClean="0"/>
              <a:t> and </a:t>
            </a:r>
            <a:r>
              <a:rPr lang="cs-CZ" sz="2800" b="1" dirty="0" err="1" smtClean="0"/>
              <a:t>teachers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must</a:t>
            </a:r>
            <a:r>
              <a:rPr lang="cs-CZ" sz="2800" b="1" dirty="0" smtClean="0"/>
              <a:t> go </a:t>
            </a:r>
            <a:r>
              <a:rPr lang="cs-CZ" sz="2800" b="1" dirty="0" err="1" smtClean="0"/>
              <a:t>there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every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working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day</a:t>
            </a:r>
            <a:r>
              <a:rPr lang="cs-CZ" sz="2800" b="1" dirty="0" smtClean="0"/>
              <a:t>. </a:t>
            </a:r>
            <a:r>
              <a:rPr lang="cs-CZ" sz="2800" b="1" dirty="0" err="1" smtClean="0"/>
              <a:t>You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learn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new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things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there</a:t>
            </a:r>
            <a:r>
              <a:rPr lang="cs-CZ" sz="2800" b="1" dirty="0" smtClean="0"/>
              <a:t>. </a:t>
            </a:r>
          </a:p>
          <a:p>
            <a:pPr algn="ctr" eaLnBrk="1" hangingPunct="1">
              <a:buFontTx/>
              <a:buNone/>
            </a:pPr>
            <a:endParaRPr lang="cs-CZ" sz="2800" b="1" dirty="0" smtClean="0"/>
          </a:p>
        </p:txBody>
      </p:sp>
      <p:sp>
        <p:nvSpPr>
          <p:cNvPr id="5123" name="AutoShape 22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563938" y="6265863"/>
            <a:ext cx="1979612" cy="366712"/>
          </a:xfrm>
          <a:prstGeom prst="actionButtonBlank">
            <a:avLst/>
          </a:prstGeom>
          <a:solidFill>
            <a:srgbClr val="FFFF99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 algn="ctr"/>
            <a:r>
              <a:rPr lang="cs-CZ" b="0" dirty="0" err="1" smtClean="0">
                <a:latin typeface="Arial" pitchFamily="34" charset="0"/>
              </a:rPr>
              <a:t>Let´s</a:t>
            </a:r>
            <a:r>
              <a:rPr lang="cs-CZ" b="0" dirty="0" smtClean="0">
                <a:latin typeface="Arial" pitchFamily="34" charset="0"/>
              </a:rPr>
              <a:t> risk </a:t>
            </a:r>
            <a:r>
              <a:rPr lang="cs-CZ" b="0" dirty="0" err="1" smtClean="0">
                <a:latin typeface="Arial" pitchFamily="34" charset="0"/>
              </a:rPr>
              <a:t>it!</a:t>
            </a:r>
            <a:endParaRPr lang="cs-CZ" b="0" dirty="0">
              <a:latin typeface="Arial" pitchFamily="34" charset="0"/>
            </a:endParaRPr>
          </a:p>
        </p:txBody>
      </p:sp>
      <p:sp>
        <p:nvSpPr>
          <p:cNvPr id="8216" name="AutoShape 24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3617912" y="2205831"/>
            <a:ext cx="1871663" cy="576262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400" dirty="0">
                <a:latin typeface="Arial" pitchFamily="34" charset="0"/>
              </a:rPr>
              <a:t>a) </a:t>
            </a:r>
            <a:r>
              <a:rPr lang="cs-CZ" sz="2400" dirty="0" err="1" smtClean="0">
                <a:latin typeface="Arial" pitchFamily="34" charset="0"/>
              </a:rPr>
              <a:t>home</a:t>
            </a:r>
            <a:endParaRPr lang="cs-CZ" sz="2400" dirty="0">
              <a:latin typeface="Arial" pitchFamily="34" charset="0"/>
            </a:endParaRPr>
          </a:p>
        </p:txBody>
      </p:sp>
      <p:sp>
        <p:nvSpPr>
          <p:cNvPr id="8217" name="AutoShape 25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3617912" y="3105943"/>
            <a:ext cx="1871663" cy="576263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400" dirty="0">
                <a:latin typeface="Arial" pitchFamily="34" charset="0"/>
              </a:rPr>
              <a:t>b) </a:t>
            </a:r>
            <a:r>
              <a:rPr lang="cs-CZ" sz="2400" dirty="0" err="1" smtClean="0">
                <a:latin typeface="Arial" pitchFamily="34" charset="0"/>
              </a:rPr>
              <a:t>school</a:t>
            </a:r>
            <a:endParaRPr lang="cs-CZ" sz="2400" dirty="0">
              <a:latin typeface="Arial" pitchFamily="34" charset="0"/>
            </a:endParaRPr>
          </a:p>
        </p:txBody>
      </p:sp>
      <p:sp>
        <p:nvSpPr>
          <p:cNvPr id="8218" name="AutoShape 26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3617912" y="4007643"/>
            <a:ext cx="1871663" cy="576263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400" dirty="0">
                <a:latin typeface="Arial" pitchFamily="34" charset="0"/>
              </a:rPr>
              <a:t>c) </a:t>
            </a:r>
            <a:r>
              <a:rPr lang="cs-CZ" sz="2400" dirty="0" err="1" smtClean="0">
                <a:latin typeface="Arial" pitchFamily="34" charset="0"/>
              </a:rPr>
              <a:t>factory</a:t>
            </a:r>
            <a:endParaRPr lang="cs-CZ" sz="2400" dirty="0">
              <a:latin typeface="Arial" pitchFamily="34" charset="0"/>
            </a:endParaRPr>
          </a:p>
        </p:txBody>
      </p:sp>
      <p:sp>
        <p:nvSpPr>
          <p:cNvPr id="8219" name="AutoShape 27"/>
          <p:cNvSpPr>
            <a:spLocks noChangeArrowheads="1"/>
          </p:cNvSpPr>
          <p:nvPr/>
        </p:nvSpPr>
        <p:spPr bwMode="auto">
          <a:xfrm>
            <a:off x="7673975" y="2133600"/>
            <a:ext cx="755650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cs-CZ"/>
          </a:p>
        </p:txBody>
      </p:sp>
      <p:sp>
        <p:nvSpPr>
          <p:cNvPr id="8220" name="AutoShape 28"/>
          <p:cNvSpPr>
            <a:spLocks noChangeArrowheads="1"/>
          </p:cNvSpPr>
          <p:nvPr/>
        </p:nvSpPr>
        <p:spPr bwMode="auto">
          <a:xfrm>
            <a:off x="7710488" y="3032125"/>
            <a:ext cx="755650" cy="720725"/>
          </a:xfrm>
          <a:prstGeom prst="smileyFace">
            <a:avLst>
              <a:gd name="adj" fmla="val 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cs-CZ"/>
          </a:p>
        </p:txBody>
      </p:sp>
      <p:sp>
        <p:nvSpPr>
          <p:cNvPr id="8221" name="AutoShape 29"/>
          <p:cNvSpPr>
            <a:spLocks noChangeArrowheads="1"/>
          </p:cNvSpPr>
          <p:nvPr/>
        </p:nvSpPr>
        <p:spPr bwMode="auto">
          <a:xfrm>
            <a:off x="7710488" y="3932238"/>
            <a:ext cx="755650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cs-CZ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2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82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216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2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 nodeType="clickPar">
                      <p:stCondLst>
                        <p:cond delay="0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82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217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82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 nodeType="clickPar">
                      <p:stCondLst>
                        <p:cond delay="0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82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218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rotWithShape="0">
          <a:gsLst>
            <a:gs pos="0">
              <a:srgbClr val="FFFFCC"/>
            </a:gs>
            <a:gs pos="50000">
              <a:schemeClr val="bg1"/>
            </a:gs>
            <a:gs pos="100000">
              <a:srgbClr val="FFFFCC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8"/>
          <p:cNvSpPr>
            <a:spLocks noChangeArrowheads="1"/>
          </p:cNvSpPr>
          <p:nvPr/>
        </p:nvSpPr>
        <p:spPr bwMode="auto">
          <a:xfrm>
            <a:off x="431800" y="547688"/>
            <a:ext cx="8229600" cy="14051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660400" indent="-660400" algn="ctr">
              <a:spcBef>
                <a:spcPct val="20000"/>
              </a:spcBef>
            </a:pPr>
            <a:r>
              <a:rPr lang="cs-CZ" sz="2800" dirty="0" err="1" smtClean="0">
                <a:latin typeface="Arial" pitchFamily="34" charset="0"/>
              </a:rPr>
              <a:t>Nouns</a:t>
            </a:r>
            <a:r>
              <a:rPr lang="cs-CZ" sz="2800" dirty="0" smtClean="0">
                <a:latin typeface="Arial" pitchFamily="34" charset="0"/>
              </a:rPr>
              <a:t> 300</a:t>
            </a:r>
            <a:r>
              <a:rPr lang="cs-CZ" sz="2800" dirty="0">
                <a:latin typeface="Arial" pitchFamily="34" charset="0"/>
              </a:rPr>
              <a:t>: </a:t>
            </a:r>
          </a:p>
          <a:p>
            <a:pPr marL="660400" indent="-660400" algn="ctr">
              <a:spcBef>
                <a:spcPct val="20000"/>
              </a:spcBef>
            </a:pPr>
            <a:r>
              <a:rPr lang="cs-CZ" sz="2800" dirty="0" err="1" smtClean="0">
                <a:latin typeface="Arial" pitchFamily="34" charset="0"/>
              </a:rPr>
              <a:t>It</a:t>
            </a:r>
            <a:r>
              <a:rPr lang="cs-CZ" sz="2800" dirty="0" smtClean="0">
                <a:latin typeface="Arial" pitchFamily="34" charset="0"/>
              </a:rPr>
              <a:t> has </a:t>
            </a:r>
            <a:r>
              <a:rPr lang="cs-CZ" sz="2800" dirty="0" err="1" smtClean="0">
                <a:latin typeface="Arial" pitchFamily="34" charset="0"/>
              </a:rPr>
              <a:t>four</a:t>
            </a:r>
            <a:r>
              <a:rPr lang="cs-CZ" sz="2800" dirty="0" smtClean="0">
                <a:latin typeface="Arial" pitchFamily="34" charset="0"/>
              </a:rPr>
              <a:t> </a:t>
            </a:r>
            <a:r>
              <a:rPr lang="cs-CZ" sz="2800" dirty="0" err="1" smtClean="0">
                <a:latin typeface="Arial" pitchFamily="34" charset="0"/>
              </a:rPr>
              <a:t>legs</a:t>
            </a:r>
            <a:r>
              <a:rPr lang="cs-CZ" sz="2800" dirty="0" smtClean="0">
                <a:latin typeface="Arial" pitchFamily="34" charset="0"/>
              </a:rPr>
              <a:t> and </a:t>
            </a:r>
            <a:r>
              <a:rPr lang="cs-CZ" sz="2800" dirty="0" err="1" smtClean="0">
                <a:latin typeface="Arial" pitchFamily="34" charset="0"/>
              </a:rPr>
              <a:t>we</a:t>
            </a:r>
            <a:r>
              <a:rPr lang="cs-CZ" sz="2800" dirty="0" smtClean="0">
                <a:latin typeface="Arial" pitchFamily="34" charset="0"/>
              </a:rPr>
              <a:t> </a:t>
            </a:r>
            <a:r>
              <a:rPr lang="cs-CZ" sz="2800" dirty="0" err="1" smtClean="0">
                <a:latin typeface="Arial" pitchFamily="34" charset="0"/>
              </a:rPr>
              <a:t>usually</a:t>
            </a:r>
            <a:r>
              <a:rPr lang="cs-CZ" sz="2800" dirty="0" smtClean="0">
                <a:latin typeface="Arial" pitchFamily="34" charset="0"/>
              </a:rPr>
              <a:t> </a:t>
            </a:r>
            <a:r>
              <a:rPr lang="cs-CZ" sz="2800" dirty="0" err="1" smtClean="0">
                <a:latin typeface="Arial" pitchFamily="34" charset="0"/>
              </a:rPr>
              <a:t>sit</a:t>
            </a:r>
            <a:r>
              <a:rPr lang="cs-CZ" sz="2800" dirty="0" smtClean="0">
                <a:latin typeface="Arial" pitchFamily="34" charset="0"/>
              </a:rPr>
              <a:t> on </a:t>
            </a:r>
            <a:r>
              <a:rPr lang="cs-CZ" sz="2800" dirty="0" err="1" smtClean="0">
                <a:latin typeface="Arial" pitchFamily="34" charset="0"/>
              </a:rPr>
              <a:t>it</a:t>
            </a:r>
            <a:r>
              <a:rPr lang="cs-CZ" sz="2800" dirty="0" smtClean="0">
                <a:latin typeface="Arial" pitchFamily="34" charset="0"/>
              </a:rPr>
              <a:t> </a:t>
            </a:r>
            <a:r>
              <a:rPr lang="cs-CZ" sz="2800" dirty="0" err="1" smtClean="0">
                <a:latin typeface="Arial" pitchFamily="34" charset="0"/>
              </a:rPr>
              <a:t>while</a:t>
            </a:r>
            <a:r>
              <a:rPr lang="cs-CZ" sz="2800" dirty="0" smtClean="0">
                <a:latin typeface="Arial" pitchFamily="34" charset="0"/>
              </a:rPr>
              <a:t> </a:t>
            </a:r>
            <a:r>
              <a:rPr lang="cs-CZ" sz="2800" dirty="0" err="1" smtClean="0">
                <a:latin typeface="Arial" pitchFamily="34" charset="0"/>
              </a:rPr>
              <a:t>writing</a:t>
            </a:r>
            <a:r>
              <a:rPr lang="cs-CZ" sz="2800" dirty="0" smtClean="0">
                <a:latin typeface="Arial" pitchFamily="34" charset="0"/>
              </a:rPr>
              <a:t> </a:t>
            </a:r>
            <a:r>
              <a:rPr lang="cs-CZ" sz="2800" dirty="0" err="1" smtClean="0">
                <a:latin typeface="Arial" pitchFamily="34" charset="0"/>
              </a:rPr>
              <a:t>at</a:t>
            </a:r>
            <a:r>
              <a:rPr lang="cs-CZ" sz="2800" dirty="0" smtClean="0">
                <a:latin typeface="Arial" pitchFamily="34" charset="0"/>
              </a:rPr>
              <a:t> </a:t>
            </a:r>
            <a:r>
              <a:rPr lang="cs-CZ" sz="2800" dirty="0" err="1" smtClean="0">
                <a:latin typeface="Arial" pitchFamily="34" charset="0"/>
              </a:rPr>
              <a:t>the</a:t>
            </a:r>
            <a:r>
              <a:rPr lang="cs-CZ" sz="2800" dirty="0" smtClean="0">
                <a:latin typeface="Arial" pitchFamily="34" charset="0"/>
              </a:rPr>
              <a:t> </a:t>
            </a:r>
            <a:r>
              <a:rPr lang="cs-CZ" sz="2800" dirty="0" err="1" smtClean="0">
                <a:latin typeface="Arial" pitchFamily="34" charset="0"/>
              </a:rPr>
              <a:t>desk</a:t>
            </a:r>
            <a:r>
              <a:rPr lang="cs-CZ" sz="2800" dirty="0" smtClean="0">
                <a:latin typeface="Arial" pitchFamily="34" charset="0"/>
              </a:rPr>
              <a:t>.</a:t>
            </a:r>
            <a:endParaRPr lang="cs-CZ" sz="2800" dirty="0">
              <a:latin typeface="Arial" pitchFamily="34" charset="0"/>
            </a:endParaRPr>
          </a:p>
        </p:txBody>
      </p:sp>
      <p:sp>
        <p:nvSpPr>
          <p:cNvPr id="19485" name="AutoShape 2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3715630" y="2239963"/>
            <a:ext cx="1661939" cy="576262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400" dirty="0">
                <a:latin typeface="Arial" pitchFamily="34" charset="0"/>
              </a:rPr>
              <a:t>a) a</a:t>
            </a:r>
            <a:r>
              <a:rPr lang="cs-CZ" sz="2400" dirty="0" smtClean="0">
                <a:latin typeface="Arial" pitchFamily="34" charset="0"/>
              </a:rPr>
              <a:t> car</a:t>
            </a:r>
            <a:endParaRPr lang="cs-CZ" sz="2400" dirty="0">
              <a:latin typeface="Arial" pitchFamily="34" charset="0"/>
            </a:endParaRPr>
          </a:p>
        </p:txBody>
      </p:sp>
      <p:sp>
        <p:nvSpPr>
          <p:cNvPr id="19486" name="AutoShape 30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3715630" y="3140075"/>
            <a:ext cx="1661939" cy="576263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400" dirty="0">
                <a:latin typeface="Arial" pitchFamily="34" charset="0"/>
              </a:rPr>
              <a:t>b) a</a:t>
            </a:r>
            <a:r>
              <a:rPr lang="cs-CZ" sz="2400" dirty="0" smtClean="0">
                <a:latin typeface="Arial" pitchFamily="34" charset="0"/>
              </a:rPr>
              <a:t> table</a:t>
            </a:r>
            <a:endParaRPr lang="cs-CZ" sz="2400" dirty="0">
              <a:latin typeface="Arial" pitchFamily="34" charset="0"/>
            </a:endParaRPr>
          </a:p>
        </p:txBody>
      </p:sp>
      <p:sp>
        <p:nvSpPr>
          <p:cNvPr id="19487" name="AutoShape 3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3715630" y="4041775"/>
            <a:ext cx="1661939" cy="576263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400" dirty="0">
                <a:latin typeface="Arial" pitchFamily="34" charset="0"/>
              </a:rPr>
              <a:t>c) a</a:t>
            </a:r>
            <a:r>
              <a:rPr lang="cs-CZ" sz="2400" dirty="0" smtClean="0">
                <a:latin typeface="Arial" pitchFamily="34" charset="0"/>
              </a:rPr>
              <a:t> </a:t>
            </a:r>
            <a:r>
              <a:rPr lang="cs-CZ" sz="2400" dirty="0" err="1" smtClean="0">
                <a:latin typeface="Arial" pitchFamily="34" charset="0"/>
              </a:rPr>
              <a:t>chair</a:t>
            </a:r>
            <a:endParaRPr lang="cs-CZ" sz="2400" dirty="0">
              <a:latin typeface="Arial" pitchFamily="34" charset="0"/>
            </a:endParaRPr>
          </a:p>
        </p:txBody>
      </p:sp>
      <p:sp>
        <p:nvSpPr>
          <p:cNvPr id="19488" name="AutoShape 32"/>
          <p:cNvSpPr>
            <a:spLocks noChangeArrowheads="1"/>
          </p:cNvSpPr>
          <p:nvPr/>
        </p:nvSpPr>
        <p:spPr bwMode="auto">
          <a:xfrm>
            <a:off x="7667625" y="2133600"/>
            <a:ext cx="755650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cs-CZ"/>
          </a:p>
        </p:txBody>
      </p:sp>
      <p:sp>
        <p:nvSpPr>
          <p:cNvPr id="19489" name="AutoShape 33"/>
          <p:cNvSpPr>
            <a:spLocks noChangeArrowheads="1"/>
          </p:cNvSpPr>
          <p:nvPr/>
        </p:nvSpPr>
        <p:spPr bwMode="auto">
          <a:xfrm>
            <a:off x="7704138" y="3032125"/>
            <a:ext cx="755650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cs-CZ"/>
          </a:p>
        </p:txBody>
      </p:sp>
      <p:sp>
        <p:nvSpPr>
          <p:cNvPr id="19490" name="AutoShape 34"/>
          <p:cNvSpPr>
            <a:spLocks noChangeArrowheads="1"/>
          </p:cNvSpPr>
          <p:nvPr/>
        </p:nvSpPr>
        <p:spPr bwMode="auto">
          <a:xfrm>
            <a:off x="7704138" y="3932238"/>
            <a:ext cx="755650" cy="720725"/>
          </a:xfrm>
          <a:prstGeom prst="smileyFace">
            <a:avLst>
              <a:gd name="adj" fmla="val 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cs-CZ"/>
          </a:p>
        </p:txBody>
      </p:sp>
      <p:sp>
        <p:nvSpPr>
          <p:cNvPr id="6159" name="AutoShape 35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563938" y="6265863"/>
            <a:ext cx="1979612" cy="366712"/>
          </a:xfrm>
          <a:prstGeom prst="actionButtonBlank">
            <a:avLst/>
          </a:prstGeom>
          <a:solidFill>
            <a:srgbClr val="FFFF99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 algn="ctr"/>
            <a:r>
              <a:rPr lang="cs-CZ" b="0" dirty="0" err="1" smtClean="0">
                <a:latin typeface="Arial" pitchFamily="34" charset="0"/>
              </a:rPr>
              <a:t>Let´s</a:t>
            </a:r>
            <a:r>
              <a:rPr lang="cs-CZ" b="0" dirty="0" smtClean="0">
                <a:latin typeface="Arial" pitchFamily="34" charset="0"/>
              </a:rPr>
              <a:t> risk </a:t>
            </a:r>
            <a:r>
              <a:rPr lang="cs-CZ" b="0" dirty="0" err="1" smtClean="0">
                <a:latin typeface="Arial" pitchFamily="34" charset="0"/>
              </a:rPr>
              <a:t>it!</a:t>
            </a:r>
            <a:endParaRPr lang="cs-CZ" b="0" dirty="0">
              <a:latin typeface="Arial" pitchFamily="34" charset="0"/>
            </a:endParaRP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948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94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485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948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 nodeType="clickPar">
                      <p:stCondLst>
                        <p:cond delay="0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194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486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948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 nodeType="clickPar">
                      <p:stCondLst>
                        <p:cond delay="0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194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487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rotWithShape="0">
          <a:gsLst>
            <a:gs pos="0">
              <a:srgbClr val="FFFFCC"/>
            </a:gs>
            <a:gs pos="50000">
              <a:schemeClr val="bg1"/>
            </a:gs>
            <a:gs pos="100000">
              <a:srgbClr val="FFFFCC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3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250825" y="547688"/>
            <a:ext cx="8642350" cy="1405148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cs-CZ" sz="2800" b="1" dirty="0" err="1" smtClean="0"/>
              <a:t>Nouns</a:t>
            </a:r>
            <a:r>
              <a:rPr lang="cs-CZ" sz="2800" b="1" dirty="0" smtClean="0"/>
              <a:t> 400: </a:t>
            </a:r>
          </a:p>
          <a:p>
            <a:pPr algn="ctr" eaLnBrk="1" hangingPunct="1">
              <a:buFontTx/>
              <a:buNone/>
            </a:pPr>
            <a:r>
              <a:rPr lang="cs-CZ" sz="2800" b="1" dirty="0" err="1" smtClean="0"/>
              <a:t>The</a:t>
            </a:r>
            <a:r>
              <a:rPr lang="cs-CZ" sz="2800" b="1" dirty="0" smtClean="0"/>
              <a:t> natural </a:t>
            </a:r>
            <a:r>
              <a:rPr lang="cs-CZ" sz="2800" b="1" dirty="0" err="1" smtClean="0"/>
              <a:t>satellite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of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the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Earth</a:t>
            </a:r>
            <a:r>
              <a:rPr lang="cs-CZ" sz="2800" b="1" dirty="0" smtClean="0"/>
              <a:t>. Neil Armstrong </a:t>
            </a:r>
            <a:r>
              <a:rPr lang="cs-CZ" sz="2800" b="1" dirty="0" err="1" smtClean="0"/>
              <a:t>was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the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first</a:t>
            </a:r>
            <a:r>
              <a:rPr lang="cs-CZ" sz="2800" b="1" dirty="0" smtClean="0"/>
              <a:t> man to step on </a:t>
            </a:r>
            <a:r>
              <a:rPr lang="cs-CZ" sz="2800" b="1" dirty="0" err="1" smtClean="0"/>
              <a:t>it</a:t>
            </a:r>
            <a:r>
              <a:rPr lang="cs-CZ" sz="2800" b="1" dirty="0" smtClean="0"/>
              <a:t> in 1969.</a:t>
            </a:r>
          </a:p>
        </p:txBody>
      </p:sp>
      <p:sp>
        <p:nvSpPr>
          <p:cNvPr id="20669" name="AutoShape 18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3671298" y="2276475"/>
            <a:ext cx="1764891" cy="576262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400" dirty="0">
                <a:latin typeface="Arial" pitchFamily="34" charset="0"/>
              </a:rPr>
              <a:t>a) </a:t>
            </a:r>
            <a:r>
              <a:rPr lang="cs-CZ" sz="2400" dirty="0" err="1" smtClean="0">
                <a:latin typeface="Arial" pitchFamily="34" charset="0"/>
              </a:rPr>
              <a:t>Moon</a:t>
            </a:r>
            <a:endParaRPr lang="cs-CZ" sz="2400" dirty="0">
              <a:latin typeface="Arial" pitchFamily="34" charset="0"/>
            </a:endParaRPr>
          </a:p>
        </p:txBody>
      </p:sp>
      <p:sp>
        <p:nvSpPr>
          <p:cNvPr id="20670" name="AutoShape 190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3671298" y="3176587"/>
            <a:ext cx="1764891" cy="576263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400" dirty="0">
                <a:latin typeface="Arial" pitchFamily="34" charset="0"/>
              </a:rPr>
              <a:t>b) </a:t>
            </a:r>
            <a:r>
              <a:rPr lang="cs-CZ" sz="2400" dirty="0" err="1" smtClean="0">
                <a:latin typeface="Arial" pitchFamily="34" charset="0"/>
              </a:rPr>
              <a:t>Month</a:t>
            </a:r>
            <a:endParaRPr lang="cs-CZ" sz="2400" dirty="0">
              <a:latin typeface="Arial" pitchFamily="34" charset="0"/>
            </a:endParaRPr>
          </a:p>
        </p:txBody>
      </p:sp>
      <p:sp>
        <p:nvSpPr>
          <p:cNvPr id="20671" name="AutoShape 19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3668123" y="4078287"/>
            <a:ext cx="1768066" cy="576263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400" dirty="0">
                <a:latin typeface="Arial" pitchFamily="34" charset="0"/>
              </a:rPr>
              <a:t>c) </a:t>
            </a:r>
            <a:r>
              <a:rPr lang="cs-CZ" sz="2400" dirty="0" smtClean="0">
                <a:latin typeface="Arial" pitchFamily="34" charset="0"/>
              </a:rPr>
              <a:t>Apollo</a:t>
            </a:r>
            <a:endParaRPr lang="cs-CZ" sz="2400" dirty="0">
              <a:latin typeface="Arial" pitchFamily="34" charset="0"/>
            </a:endParaRPr>
          </a:p>
        </p:txBody>
      </p:sp>
      <p:sp>
        <p:nvSpPr>
          <p:cNvPr id="20672" name="AutoShape 192"/>
          <p:cNvSpPr>
            <a:spLocks noChangeArrowheads="1"/>
          </p:cNvSpPr>
          <p:nvPr/>
        </p:nvSpPr>
        <p:spPr bwMode="auto">
          <a:xfrm>
            <a:off x="7704138" y="2133600"/>
            <a:ext cx="755650" cy="720725"/>
          </a:xfrm>
          <a:prstGeom prst="smileyFace">
            <a:avLst>
              <a:gd name="adj" fmla="val 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cs-CZ"/>
          </a:p>
        </p:txBody>
      </p:sp>
      <p:sp>
        <p:nvSpPr>
          <p:cNvPr id="20673" name="AutoShape 193"/>
          <p:cNvSpPr>
            <a:spLocks noChangeArrowheads="1"/>
          </p:cNvSpPr>
          <p:nvPr/>
        </p:nvSpPr>
        <p:spPr bwMode="auto">
          <a:xfrm>
            <a:off x="7740650" y="3032125"/>
            <a:ext cx="755650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cs-CZ"/>
          </a:p>
        </p:txBody>
      </p:sp>
      <p:sp>
        <p:nvSpPr>
          <p:cNvPr id="20674" name="AutoShape 194"/>
          <p:cNvSpPr>
            <a:spLocks noChangeArrowheads="1"/>
          </p:cNvSpPr>
          <p:nvPr/>
        </p:nvSpPr>
        <p:spPr bwMode="auto">
          <a:xfrm>
            <a:off x="7740650" y="3932238"/>
            <a:ext cx="755650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cs-CZ"/>
          </a:p>
        </p:txBody>
      </p:sp>
      <p:sp>
        <p:nvSpPr>
          <p:cNvPr id="7183" name="AutoShape 195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563938" y="6265863"/>
            <a:ext cx="1979612" cy="366712"/>
          </a:xfrm>
          <a:prstGeom prst="actionButtonBlank">
            <a:avLst/>
          </a:prstGeom>
          <a:solidFill>
            <a:srgbClr val="FFFF99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 algn="ctr"/>
            <a:r>
              <a:rPr lang="cs-CZ" b="0" dirty="0" err="1" smtClean="0">
                <a:latin typeface="Arial" pitchFamily="34" charset="0"/>
              </a:rPr>
              <a:t>Let´s</a:t>
            </a:r>
            <a:r>
              <a:rPr lang="cs-CZ" b="0" dirty="0" smtClean="0">
                <a:latin typeface="Arial" pitchFamily="34" charset="0"/>
              </a:rPr>
              <a:t> risk </a:t>
            </a:r>
            <a:r>
              <a:rPr lang="cs-CZ" b="0" dirty="0" err="1" smtClean="0">
                <a:latin typeface="Arial" pitchFamily="34" charset="0"/>
              </a:rPr>
              <a:t>it!</a:t>
            </a:r>
            <a:endParaRPr lang="cs-CZ" b="0" dirty="0">
              <a:latin typeface="Arial" pitchFamily="34" charset="0"/>
            </a:endParaRP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66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06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669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06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 nodeType="clickPar">
                      <p:stCondLst>
                        <p:cond delay="0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206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670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067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 nodeType="clickPar">
                      <p:stCondLst>
                        <p:cond delay="0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206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671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rotWithShape="0">
          <a:gsLst>
            <a:gs pos="0">
              <a:srgbClr val="FFFFCC"/>
            </a:gs>
            <a:gs pos="50000">
              <a:schemeClr val="bg1"/>
            </a:gs>
            <a:gs pos="100000">
              <a:srgbClr val="FFFFCC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60363" y="549275"/>
            <a:ext cx="8424862" cy="1907617"/>
          </a:xfrm>
        </p:spPr>
        <p:txBody>
          <a:bodyPr/>
          <a:lstStyle/>
          <a:p>
            <a:pPr marL="533400" indent="-533400" algn="ctr" eaLnBrk="1" hangingPunct="1">
              <a:buFontTx/>
              <a:buNone/>
            </a:pPr>
            <a:r>
              <a:rPr lang="cs-CZ" sz="2800" b="1" dirty="0" err="1" smtClean="0"/>
              <a:t>Nouns</a:t>
            </a:r>
            <a:r>
              <a:rPr lang="cs-CZ" sz="2800" b="1" dirty="0" smtClean="0"/>
              <a:t> 500: </a:t>
            </a:r>
          </a:p>
          <a:p>
            <a:pPr marL="533400" indent="-533400" algn="ctr" eaLnBrk="1" hangingPunct="1">
              <a:buFontTx/>
              <a:buNone/>
            </a:pPr>
            <a:r>
              <a:rPr lang="cs-CZ" sz="2800" b="1" dirty="0" err="1" smtClean="0"/>
              <a:t>What</a:t>
            </a:r>
            <a:r>
              <a:rPr lang="cs-CZ" sz="2800" b="1" dirty="0"/>
              <a:t> </a:t>
            </a:r>
            <a:r>
              <a:rPr lang="cs-CZ" sz="2800" b="1" dirty="0" err="1" smtClean="0"/>
              <a:t>is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it</a:t>
            </a:r>
            <a:r>
              <a:rPr lang="cs-CZ" sz="2800" b="1" dirty="0" smtClean="0"/>
              <a:t>? </a:t>
            </a:r>
            <a:r>
              <a:rPr lang="cs-CZ" sz="2800" b="1" dirty="0" err="1" smtClean="0"/>
              <a:t>It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is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usually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round</a:t>
            </a:r>
            <a:r>
              <a:rPr lang="cs-CZ" sz="2800" b="1" dirty="0" smtClean="0"/>
              <a:t>, made </a:t>
            </a:r>
            <a:r>
              <a:rPr lang="cs-CZ" sz="2800" b="1" dirty="0" err="1" smtClean="0"/>
              <a:t>of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china</a:t>
            </a:r>
            <a:r>
              <a:rPr lang="cs-CZ" sz="2800" b="1" dirty="0" smtClean="0"/>
              <a:t>, </a:t>
            </a:r>
            <a:r>
              <a:rPr lang="cs-CZ" sz="2800" b="1" dirty="0" err="1" smtClean="0"/>
              <a:t>it</a:t>
            </a:r>
            <a:r>
              <a:rPr lang="cs-CZ" sz="2800" b="1" dirty="0" smtClean="0"/>
              <a:t> has </a:t>
            </a:r>
            <a:r>
              <a:rPr lang="cs-CZ" sz="2800" b="1" dirty="0" err="1" smtClean="0"/>
              <a:t>different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colours</a:t>
            </a:r>
            <a:r>
              <a:rPr lang="cs-CZ" sz="2800" b="1" dirty="0" smtClean="0"/>
              <a:t>. </a:t>
            </a:r>
            <a:r>
              <a:rPr lang="cs-CZ" sz="2800" b="1" dirty="0" err="1" smtClean="0"/>
              <a:t>We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need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it</a:t>
            </a:r>
            <a:r>
              <a:rPr lang="cs-CZ" sz="2800" b="1" dirty="0" smtClean="0"/>
              <a:t> in </a:t>
            </a:r>
            <a:r>
              <a:rPr lang="cs-CZ" sz="2800" b="1" dirty="0" err="1" smtClean="0"/>
              <a:t>the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kitchen</a:t>
            </a:r>
            <a:r>
              <a:rPr lang="cs-CZ" sz="2800" b="1" dirty="0" smtClean="0"/>
              <a:t>, </a:t>
            </a:r>
            <a:r>
              <a:rPr lang="cs-CZ" sz="2800" b="1" dirty="0" err="1" smtClean="0"/>
              <a:t>we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put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meal</a:t>
            </a:r>
            <a:r>
              <a:rPr lang="cs-CZ" sz="2800" b="1" dirty="0" smtClean="0"/>
              <a:t> on </a:t>
            </a:r>
            <a:r>
              <a:rPr lang="cs-CZ" sz="2800" b="1" dirty="0" err="1" smtClean="0"/>
              <a:t>it</a:t>
            </a:r>
            <a:r>
              <a:rPr lang="cs-CZ" sz="2800" b="1" dirty="0" smtClean="0"/>
              <a:t>.</a:t>
            </a:r>
          </a:p>
        </p:txBody>
      </p:sp>
      <p:sp>
        <p:nvSpPr>
          <p:cNvPr id="22549" name="AutoShape 2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3455988" y="3105150"/>
            <a:ext cx="2195512" cy="576263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dirty="0" err="1" smtClean="0">
                <a:latin typeface="Arial" pitchFamily="34" charset="0"/>
              </a:rPr>
              <a:t>Answer</a:t>
            </a:r>
            <a:endParaRPr lang="cs-CZ" sz="2400" dirty="0">
              <a:latin typeface="Arial" pitchFamily="34" charset="0"/>
            </a:endParaRPr>
          </a:p>
        </p:txBody>
      </p:sp>
      <p:sp>
        <p:nvSpPr>
          <p:cNvPr id="22553" name="AutoShape 25"/>
          <p:cNvSpPr>
            <a:spLocks noChangeArrowheads="1"/>
          </p:cNvSpPr>
          <p:nvPr/>
        </p:nvSpPr>
        <p:spPr bwMode="auto">
          <a:xfrm>
            <a:off x="4194175" y="4616450"/>
            <a:ext cx="755650" cy="720725"/>
          </a:xfrm>
          <a:prstGeom prst="smileyFace">
            <a:avLst>
              <a:gd name="adj" fmla="val 4653"/>
            </a:avLst>
          </a:prstGeom>
          <a:solidFill>
            <a:schemeClr val="bg1"/>
          </a:solidFill>
          <a:ln w="38100">
            <a:solidFill>
              <a:srgbClr val="00FF00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8197" name="AutoShape 27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563938" y="6265863"/>
            <a:ext cx="1979612" cy="366712"/>
          </a:xfrm>
          <a:prstGeom prst="actionButtonBlank">
            <a:avLst/>
          </a:prstGeom>
          <a:solidFill>
            <a:srgbClr val="FFFF99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 algn="ctr"/>
            <a:r>
              <a:rPr lang="cs-CZ" b="0" dirty="0" err="1" smtClean="0">
                <a:latin typeface="Arial" pitchFamily="34" charset="0"/>
              </a:rPr>
              <a:t>Let´s</a:t>
            </a:r>
            <a:r>
              <a:rPr lang="cs-CZ" b="0" dirty="0" smtClean="0">
                <a:latin typeface="Arial" pitchFamily="34" charset="0"/>
              </a:rPr>
              <a:t> risk </a:t>
            </a:r>
            <a:r>
              <a:rPr lang="cs-CZ" b="0" dirty="0" err="1" smtClean="0">
                <a:latin typeface="Arial" pitchFamily="34" charset="0"/>
              </a:rPr>
              <a:t>it!</a:t>
            </a:r>
            <a:endParaRPr lang="cs-CZ" b="0" dirty="0">
              <a:latin typeface="Arial" pitchFamily="34" charset="0"/>
            </a:endParaRPr>
          </a:p>
        </p:txBody>
      </p:sp>
      <p:sp>
        <p:nvSpPr>
          <p:cNvPr id="22556" name="Text Box 28"/>
          <p:cNvSpPr txBox="1">
            <a:spLocks noChangeArrowheads="1"/>
          </p:cNvSpPr>
          <p:nvPr/>
        </p:nvSpPr>
        <p:spPr bwMode="auto">
          <a:xfrm>
            <a:off x="3714800" y="3893333"/>
            <a:ext cx="1824923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5400" cap="rnd" algn="ctr">
                <a:solidFill>
                  <a:srgbClr val="000000"/>
                </a:solidFill>
                <a:prstDash val="sysDot"/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b="1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b="1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b="1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b="1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b="1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cs-CZ" sz="4000" dirty="0" smtClean="0">
                <a:solidFill>
                  <a:srgbClr val="FF0000"/>
                </a:solidFill>
                <a:latin typeface="Arial" pitchFamily="34" charset="0"/>
              </a:rPr>
              <a:t>PLATE</a:t>
            </a:r>
            <a:endParaRPr lang="cs-CZ" sz="4000" dirty="0">
              <a:solidFill>
                <a:srgbClr val="FF0000"/>
              </a:solidFill>
              <a:latin typeface="Arial" pitchFamily="34" charset="0"/>
            </a:endParaRP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25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25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" dur="500"/>
                                        <p:tgtEl>
                                          <p:spTgt spid="225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5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4" dur="500"/>
                                        <p:tgtEl>
                                          <p:spTgt spid="225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5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5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7" dur="500"/>
                                        <p:tgtEl>
                                          <p:spTgt spid="2255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5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549"/>
                  </p:tgtEl>
                </p:cond>
              </p:nextCondLst>
            </p:seq>
          </p:childTnLst>
        </p:cTn>
      </p:par>
    </p:tnLst>
    <p:bldLst>
      <p:bldP spid="22553" grpId="0" animBg="1"/>
      <p:bldP spid="22553" grpId="1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rotWithShape="0">
          <a:gsLst>
            <a:gs pos="0">
              <a:srgbClr val="CCFFCC"/>
            </a:gs>
            <a:gs pos="50000">
              <a:schemeClr val="bg1"/>
            </a:gs>
            <a:gs pos="100000">
              <a:srgbClr val="CCFFCC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4"/>
          <p:cNvSpPr>
            <a:spLocks noChangeArrowheads="1"/>
          </p:cNvSpPr>
          <p:nvPr/>
        </p:nvSpPr>
        <p:spPr bwMode="auto">
          <a:xfrm>
            <a:off x="360363" y="549275"/>
            <a:ext cx="8424862" cy="11155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342900" indent="-342900" algn="ctr">
              <a:spcBef>
                <a:spcPct val="20000"/>
              </a:spcBef>
            </a:pPr>
            <a:r>
              <a:rPr lang="cs-CZ" sz="2800" dirty="0" err="1" smtClean="0">
                <a:latin typeface="Arial" pitchFamily="34" charset="0"/>
              </a:rPr>
              <a:t>Adjectives</a:t>
            </a:r>
            <a:r>
              <a:rPr lang="cs-CZ" sz="2800" dirty="0" smtClean="0">
                <a:latin typeface="Arial" pitchFamily="34" charset="0"/>
              </a:rPr>
              <a:t> 100</a:t>
            </a:r>
            <a:r>
              <a:rPr lang="cs-CZ" sz="2800" dirty="0">
                <a:latin typeface="Arial" pitchFamily="34" charset="0"/>
              </a:rPr>
              <a:t>: </a:t>
            </a:r>
          </a:p>
          <a:p>
            <a:pPr marL="342900" indent="-342900" algn="ctr">
              <a:spcBef>
                <a:spcPct val="20000"/>
              </a:spcBef>
            </a:pPr>
            <a:r>
              <a:rPr lang="cs-CZ" sz="2800" dirty="0" err="1" smtClean="0">
                <a:latin typeface="Arial" pitchFamily="34" charset="0"/>
              </a:rPr>
              <a:t>Opposite</a:t>
            </a:r>
            <a:r>
              <a:rPr lang="cs-CZ" sz="2800" dirty="0" smtClean="0">
                <a:latin typeface="Arial" pitchFamily="34" charset="0"/>
              </a:rPr>
              <a:t> </a:t>
            </a:r>
            <a:r>
              <a:rPr lang="cs-CZ" sz="2800" dirty="0" err="1" smtClean="0">
                <a:latin typeface="Arial" pitchFamily="34" charset="0"/>
              </a:rPr>
              <a:t>of</a:t>
            </a:r>
            <a:r>
              <a:rPr lang="cs-CZ" sz="2800" dirty="0" smtClean="0">
                <a:latin typeface="Arial" pitchFamily="34" charset="0"/>
              </a:rPr>
              <a:t> „</a:t>
            </a:r>
            <a:r>
              <a:rPr lang="cs-CZ" sz="2800" dirty="0" err="1" smtClean="0">
                <a:latin typeface="Arial" pitchFamily="34" charset="0"/>
              </a:rPr>
              <a:t>small</a:t>
            </a:r>
            <a:r>
              <a:rPr lang="cs-CZ" sz="2800" dirty="0" smtClean="0">
                <a:latin typeface="Arial" pitchFamily="34" charset="0"/>
              </a:rPr>
              <a:t>“:</a:t>
            </a:r>
            <a:endParaRPr lang="cs-CZ" sz="2800" dirty="0">
              <a:latin typeface="Arial" pitchFamily="34" charset="0"/>
            </a:endParaRPr>
          </a:p>
        </p:txBody>
      </p:sp>
      <p:sp>
        <p:nvSpPr>
          <p:cNvPr id="23577" name="AutoShape 25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3725466" y="2278063"/>
            <a:ext cx="1656556" cy="576262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000" dirty="0">
                <a:latin typeface="Arial" pitchFamily="34" charset="0"/>
              </a:rPr>
              <a:t>a) </a:t>
            </a:r>
            <a:r>
              <a:rPr lang="cs-CZ" sz="2000" dirty="0" err="1" smtClean="0">
                <a:latin typeface="Arial" pitchFamily="34" charset="0"/>
              </a:rPr>
              <a:t>clever</a:t>
            </a:r>
            <a:endParaRPr lang="cs-CZ" sz="2000" dirty="0">
              <a:latin typeface="Arial" pitchFamily="34" charset="0"/>
            </a:endParaRPr>
          </a:p>
        </p:txBody>
      </p:sp>
      <p:sp>
        <p:nvSpPr>
          <p:cNvPr id="23578" name="AutoShape 26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3725466" y="3178175"/>
            <a:ext cx="1656556" cy="576263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000" dirty="0">
                <a:latin typeface="Arial" pitchFamily="34" charset="0"/>
              </a:rPr>
              <a:t>b) </a:t>
            </a:r>
            <a:r>
              <a:rPr lang="cs-CZ" sz="2000" dirty="0" smtClean="0">
                <a:latin typeface="Arial" pitchFamily="34" charset="0"/>
              </a:rPr>
              <a:t>big</a:t>
            </a:r>
            <a:endParaRPr lang="cs-CZ" sz="2000" dirty="0">
              <a:latin typeface="Arial" pitchFamily="34" charset="0"/>
            </a:endParaRPr>
          </a:p>
        </p:txBody>
      </p:sp>
      <p:sp>
        <p:nvSpPr>
          <p:cNvPr id="23579" name="AutoShape 27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3723878" y="4079875"/>
            <a:ext cx="1658144" cy="576263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000" dirty="0">
                <a:latin typeface="Arial" pitchFamily="34" charset="0"/>
              </a:rPr>
              <a:t>c) </a:t>
            </a:r>
            <a:r>
              <a:rPr lang="cs-CZ" sz="2000" dirty="0" smtClean="0">
                <a:latin typeface="Arial" pitchFamily="34" charset="0"/>
              </a:rPr>
              <a:t>long</a:t>
            </a:r>
            <a:endParaRPr lang="cs-CZ" sz="2000" dirty="0">
              <a:latin typeface="Arial" pitchFamily="34" charset="0"/>
            </a:endParaRPr>
          </a:p>
        </p:txBody>
      </p:sp>
      <p:sp>
        <p:nvSpPr>
          <p:cNvPr id="23580" name="AutoShape 28"/>
          <p:cNvSpPr>
            <a:spLocks noChangeArrowheads="1"/>
          </p:cNvSpPr>
          <p:nvPr/>
        </p:nvSpPr>
        <p:spPr bwMode="auto">
          <a:xfrm>
            <a:off x="7704138" y="2133600"/>
            <a:ext cx="755650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cs-CZ"/>
          </a:p>
        </p:txBody>
      </p:sp>
      <p:sp>
        <p:nvSpPr>
          <p:cNvPr id="23581" name="AutoShape 29"/>
          <p:cNvSpPr>
            <a:spLocks noChangeArrowheads="1"/>
          </p:cNvSpPr>
          <p:nvPr/>
        </p:nvSpPr>
        <p:spPr bwMode="auto">
          <a:xfrm>
            <a:off x="7740650" y="3032125"/>
            <a:ext cx="755650" cy="720725"/>
          </a:xfrm>
          <a:prstGeom prst="smileyFace">
            <a:avLst>
              <a:gd name="adj" fmla="val 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cs-CZ"/>
          </a:p>
        </p:txBody>
      </p:sp>
      <p:sp>
        <p:nvSpPr>
          <p:cNvPr id="23582" name="AutoShape 30"/>
          <p:cNvSpPr>
            <a:spLocks noChangeArrowheads="1"/>
          </p:cNvSpPr>
          <p:nvPr/>
        </p:nvSpPr>
        <p:spPr bwMode="auto">
          <a:xfrm>
            <a:off x="7740650" y="3932238"/>
            <a:ext cx="755650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cs-CZ"/>
          </a:p>
        </p:txBody>
      </p:sp>
      <p:sp>
        <p:nvSpPr>
          <p:cNvPr id="9231" name="AutoShape 31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563938" y="6265863"/>
            <a:ext cx="1979612" cy="366712"/>
          </a:xfrm>
          <a:prstGeom prst="actionButtonBlank">
            <a:avLst/>
          </a:prstGeom>
          <a:solidFill>
            <a:srgbClr val="FFFF99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 algn="ctr"/>
            <a:r>
              <a:rPr lang="cs-CZ" b="0" dirty="0" err="1">
                <a:latin typeface="Arial" pitchFamily="34" charset="0"/>
              </a:rPr>
              <a:t>Let´s</a:t>
            </a:r>
            <a:r>
              <a:rPr lang="cs-CZ" b="0" dirty="0">
                <a:latin typeface="Arial" pitchFamily="34" charset="0"/>
              </a:rPr>
              <a:t> risk </a:t>
            </a:r>
            <a:r>
              <a:rPr lang="cs-CZ" b="0" dirty="0" err="1">
                <a:latin typeface="Arial" pitchFamily="34" charset="0"/>
              </a:rPr>
              <a:t>it!</a:t>
            </a:r>
            <a:endParaRPr lang="cs-CZ" b="0" dirty="0">
              <a:latin typeface="Arial" pitchFamily="34" charset="0"/>
            </a:endParaRP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35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35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577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35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 nodeType="clickPar">
                      <p:stCondLst>
                        <p:cond delay="0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235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578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357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 nodeType="clickPar">
                      <p:stCondLst>
                        <p:cond delay="0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235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579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rotWithShape="0">
          <a:gsLst>
            <a:gs pos="0">
              <a:srgbClr val="CCFFCC"/>
            </a:gs>
            <a:gs pos="50000">
              <a:schemeClr val="bg1"/>
            </a:gs>
            <a:gs pos="100000">
              <a:srgbClr val="CCFFCC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36"/>
          <p:cNvSpPr>
            <a:spLocks noChangeArrowheads="1"/>
          </p:cNvSpPr>
          <p:nvPr/>
        </p:nvSpPr>
        <p:spPr bwMode="auto">
          <a:xfrm>
            <a:off x="360363" y="549275"/>
            <a:ext cx="8424862" cy="14395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342900" indent="-342900" algn="ctr">
              <a:spcBef>
                <a:spcPct val="20000"/>
              </a:spcBef>
            </a:pPr>
            <a:r>
              <a:rPr lang="cs-CZ" sz="2800" dirty="0" err="1" smtClean="0">
                <a:latin typeface="Arial" pitchFamily="34" charset="0"/>
              </a:rPr>
              <a:t>Adjectives</a:t>
            </a:r>
            <a:r>
              <a:rPr lang="cs-CZ" sz="2800" dirty="0" smtClean="0">
                <a:latin typeface="Arial" pitchFamily="34" charset="0"/>
              </a:rPr>
              <a:t> 200: </a:t>
            </a:r>
            <a:endParaRPr lang="cs-CZ" sz="2800" dirty="0">
              <a:latin typeface="Arial" pitchFamily="34" charset="0"/>
            </a:endParaRPr>
          </a:p>
          <a:p>
            <a:pPr marL="342900" indent="-342900" algn="ctr">
              <a:spcBef>
                <a:spcPct val="20000"/>
              </a:spcBef>
            </a:pPr>
            <a:r>
              <a:rPr lang="cs-CZ" sz="2800" dirty="0" err="1" smtClean="0">
                <a:latin typeface="Arial" pitchFamily="34" charset="0"/>
              </a:rPr>
              <a:t>When</a:t>
            </a:r>
            <a:r>
              <a:rPr lang="cs-CZ" sz="2800" dirty="0" smtClean="0">
                <a:latin typeface="Arial" pitchFamily="34" charset="0"/>
              </a:rPr>
              <a:t> </a:t>
            </a:r>
            <a:r>
              <a:rPr lang="cs-CZ" sz="2800" dirty="0" err="1" smtClean="0">
                <a:latin typeface="Arial" pitchFamily="34" charset="0"/>
              </a:rPr>
              <a:t>something</a:t>
            </a:r>
            <a:r>
              <a:rPr lang="cs-CZ" sz="2800" dirty="0" smtClean="0">
                <a:latin typeface="Arial" pitchFamily="34" charset="0"/>
              </a:rPr>
              <a:t> has many </a:t>
            </a:r>
            <a:r>
              <a:rPr lang="cs-CZ" sz="2800" dirty="0" err="1" smtClean="0">
                <a:latin typeface="Arial" pitchFamily="34" charset="0"/>
              </a:rPr>
              <a:t>colours</a:t>
            </a:r>
            <a:r>
              <a:rPr lang="cs-CZ" sz="2800" dirty="0" smtClean="0">
                <a:latin typeface="Arial" pitchFamily="34" charset="0"/>
              </a:rPr>
              <a:t>, </a:t>
            </a:r>
            <a:r>
              <a:rPr lang="cs-CZ" sz="2800" dirty="0" err="1" smtClean="0">
                <a:latin typeface="Arial" pitchFamily="34" charset="0"/>
              </a:rPr>
              <a:t>it</a:t>
            </a:r>
            <a:r>
              <a:rPr lang="cs-CZ" sz="2800" dirty="0" smtClean="0">
                <a:latin typeface="Arial" pitchFamily="34" charset="0"/>
              </a:rPr>
              <a:t> </a:t>
            </a:r>
            <a:r>
              <a:rPr lang="cs-CZ" sz="2800" dirty="0" err="1" smtClean="0">
                <a:latin typeface="Arial" pitchFamily="34" charset="0"/>
              </a:rPr>
              <a:t>is</a:t>
            </a:r>
            <a:r>
              <a:rPr lang="cs-CZ" sz="2800" dirty="0" smtClean="0">
                <a:latin typeface="Arial" pitchFamily="34" charset="0"/>
              </a:rPr>
              <a:t>:</a:t>
            </a:r>
            <a:endParaRPr lang="cs-CZ" sz="2800" dirty="0">
              <a:latin typeface="Arial" pitchFamily="34" charset="0"/>
            </a:endParaRPr>
          </a:p>
        </p:txBody>
      </p:sp>
      <p:sp>
        <p:nvSpPr>
          <p:cNvPr id="24613" name="AutoShape 37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2951820" y="2277678"/>
            <a:ext cx="2987737" cy="576262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400" dirty="0">
                <a:latin typeface="Arial" pitchFamily="34" charset="0"/>
              </a:rPr>
              <a:t>a) </a:t>
            </a:r>
            <a:r>
              <a:rPr lang="cs-CZ" sz="2400" dirty="0" err="1" smtClean="0">
                <a:latin typeface="Arial" pitchFamily="34" charset="0"/>
              </a:rPr>
              <a:t>colourful</a:t>
            </a:r>
            <a:endParaRPr lang="cs-CZ" sz="2400" dirty="0">
              <a:latin typeface="Arial" pitchFamily="34" charset="0"/>
            </a:endParaRPr>
          </a:p>
        </p:txBody>
      </p:sp>
      <p:sp>
        <p:nvSpPr>
          <p:cNvPr id="24614" name="AutoShape 38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2951820" y="3177790"/>
            <a:ext cx="2987737" cy="576263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400" dirty="0">
                <a:latin typeface="Arial" pitchFamily="34" charset="0"/>
              </a:rPr>
              <a:t>b) </a:t>
            </a:r>
            <a:r>
              <a:rPr lang="cs-CZ" sz="2400" dirty="0" err="1" smtClean="0">
                <a:latin typeface="Arial" pitchFamily="34" charset="0"/>
              </a:rPr>
              <a:t>monochromatic</a:t>
            </a:r>
            <a:endParaRPr lang="cs-CZ" sz="2400" dirty="0">
              <a:latin typeface="Arial" pitchFamily="34" charset="0"/>
            </a:endParaRPr>
          </a:p>
        </p:txBody>
      </p:sp>
      <p:sp>
        <p:nvSpPr>
          <p:cNvPr id="24615" name="AutoShape 3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2951820" y="4079490"/>
            <a:ext cx="2987737" cy="576263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400" dirty="0">
                <a:latin typeface="Arial" pitchFamily="34" charset="0"/>
              </a:rPr>
              <a:t>c) </a:t>
            </a:r>
            <a:r>
              <a:rPr lang="cs-CZ" sz="2400" dirty="0" err="1" smtClean="0">
                <a:latin typeface="Arial" pitchFamily="34" charset="0"/>
              </a:rPr>
              <a:t>manycoloric</a:t>
            </a:r>
            <a:endParaRPr lang="cs-CZ" sz="2400" dirty="0">
              <a:latin typeface="Arial" pitchFamily="34" charset="0"/>
            </a:endParaRPr>
          </a:p>
        </p:txBody>
      </p:sp>
      <p:sp>
        <p:nvSpPr>
          <p:cNvPr id="24616" name="AutoShape 40"/>
          <p:cNvSpPr>
            <a:spLocks noChangeArrowheads="1"/>
          </p:cNvSpPr>
          <p:nvPr/>
        </p:nvSpPr>
        <p:spPr bwMode="auto">
          <a:xfrm>
            <a:off x="7673975" y="2133600"/>
            <a:ext cx="755650" cy="720725"/>
          </a:xfrm>
          <a:prstGeom prst="smileyFace">
            <a:avLst>
              <a:gd name="adj" fmla="val 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cs-CZ"/>
          </a:p>
        </p:txBody>
      </p:sp>
      <p:sp>
        <p:nvSpPr>
          <p:cNvPr id="24617" name="AutoShape 41"/>
          <p:cNvSpPr>
            <a:spLocks noChangeArrowheads="1"/>
          </p:cNvSpPr>
          <p:nvPr/>
        </p:nvSpPr>
        <p:spPr bwMode="auto">
          <a:xfrm>
            <a:off x="7710488" y="3032125"/>
            <a:ext cx="755650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cs-CZ"/>
          </a:p>
        </p:txBody>
      </p:sp>
      <p:sp>
        <p:nvSpPr>
          <p:cNvPr id="24618" name="AutoShape 42"/>
          <p:cNvSpPr>
            <a:spLocks noChangeArrowheads="1"/>
          </p:cNvSpPr>
          <p:nvPr/>
        </p:nvSpPr>
        <p:spPr bwMode="auto">
          <a:xfrm>
            <a:off x="7710488" y="3932238"/>
            <a:ext cx="755650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cs-CZ"/>
          </a:p>
        </p:txBody>
      </p:sp>
      <p:sp>
        <p:nvSpPr>
          <p:cNvPr id="10255" name="AutoShape 43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563938" y="6265863"/>
            <a:ext cx="1979612" cy="366712"/>
          </a:xfrm>
          <a:prstGeom prst="actionButtonBlank">
            <a:avLst/>
          </a:prstGeom>
          <a:solidFill>
            <a:srgbClr val="FFFF99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 algn="ctr"/>
            <a:r>
              <a:rPr lang="cs-CZ" b="0" dirty="0" err="1">
                <a:latin typeface="Arial" pitchFamily="34" charset="0"/>
              </a:rPr>
              <a:t>Let´s</a:t>
            </a:r>
            <a:r>
              <a:rPr lang="cs-CZ" b="0" dirty="0">
                <a:latin typeface="Arial" pitchFamily="34" charset="0"/>
              </a:rPr>
              <a:t> risk </a:t>
            </a:r>
            <a:r>
              <a:rPr lang="cs-CZ" b="0" dirty="0" err="1">
                <a:latin typeface="Arial" pitchFamily="34" charset="0"/>
              </a:rPr>
              <a:t>it!</a:t>
            </a:r>
            <a:endParaRPr lang="cs-CZ" b="0" dirty="0">
              <a:latin typeface="Arial" pitchFamily="34" charset="0"/>
            </a:endParaRP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46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6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46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613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46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 nodeType="clickPar">
                      <p:stCondLst>
                        <p:cond delay="0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6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246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614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46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 nodeType="clickPar">
                      <p:stCondLst>
                        <p:cond delay="0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6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246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615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rotWithShape="0">
          <a:gsLst>
            <a:gs pos="0">
              <a:srgbClr val="CCFFCC"/>
            </a:gs>
            <a:gs pos="50000">
              <a:schemeClr val="bg1"/>
            </a:gs>
            <a:gs pos="100000">
              <a:srgbClr val="CCFFCC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1"/>
          <p:cNvSpPr>
            <a:spLocks noChangeArrowheads="1"/>
          </p:cNvSpPr>
          <p:nvPr/>
        </p:nvSpPr>
        <p:spPr bwMode="auto">
          <a:xfrm>
            <a:off x="360363" y="549275"/>
            <a:ext cx="8424862" cy="12595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342900" indent="-342900" algn="ctr">
              <a:spcBef>
                <a:spcPct val="20000"/>
              </a:spcBef>
            </a:pPr>
            <a:r>
              <a:rPr lang="cs-CZ" sz="2800" dirty="0" err="1" smtClean="0">
                <a:latin typeface="Arial" pitchFamily="34" charset="0"/>
              </a:rPr>
              <a:t>Adjectives</a:t>
            </a:r>
            <a:r>
              <a:rPr lang="cs-CZ" sz="2800" dirty="0" smtClean="0">
                <a:latin typeface="Arial" pitchFamily="34" charset="0"/>
              </a:rPr>
              <a:t> 300</a:t>
            </a:r>
            <a:r>
              <a:rPr lang="cs-CZ" sz="2800" dirty="0">
                <a:latin typeface="Arial" pitchFamily="34" charset="0"/>
              </a:rPr>
              <a:t>: </a:t>
            </a:r>
          </a:p>
          <a:p>
            <a:pPr marL="342900" indent="-342900" algn="ctr">
              <a:spcBef>
                <a:spcPct val="20000"/>
              </a:spcBef>
            </a:pPr>
            <a:r>
              <a:rPr lang="cs-CZ" sz="2800" dirty="0" err="1" smtClean="0">
                <a:latin typeface="Arial" pitchFamily="34" charset="0"/>
              </a:rPr>
              <a:t>Opposite</a:t>
            </a:r>
            <a:r>
              <a:rPr lang="cs-CZ" sz="2800" dirty="0" smtClean="0">
                <a:latin typeface="Arial" pitchFamily="34" charset="0"/>
              </a:rPr>
              <a:t> </a:t>
            </a:r>
            <a:r>
              <a:rPr lang="cs-CZ" sz="2800" dirty="0" err="1" smtClean="0">
                <a:latin typeface="Arial" pitchFamily="34" charset="0"/>
              </a:rPr>
              <a:t>of</a:t>
            </a:r>
            <a:r>
              <a:rPr lang="cs-CZ" sz="2800" dirty="0" smtClean="0">
                <a:latin typeface="Arial" pitchFamily="34" charset="0"/>
              </a:rPr>
              <a:t> „happy“:</a:t>
            </a:r>
            <a:endParaRPr lang="cs-CZ" sz="2800" dirty="0">
              <a:latin typeface="Arial" pitchFamily="34" charset="0"/>
            </a:endParaRPr>
          </a:p>
        </p:txBody>
      </p:sp>
      <p:sp>
        <p:nvSpPr>
          <p:cNvPr id="11267" name="AutoShape 28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563938" y="6265863"/>
            <a:ext cx="1979612" cy="366712"/>
          </a:xfrm>
          <a:prstGeom prst="actionButtonBlank">
            <a:avLst/>
          </a:prstGeom>
          <a:solidFill>
            <a:srgbClr val="FFFF99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 algn="ctr"/>
            <a:r>
              <a:rPr lang="cs-CZ" b="0" dirty="0" err="1">
                <a:latin typeface="Arial" pitchFamily="34" charset="0"/>
              </a:rPr>
              <a:t>Let´s</a:t>
            </a:r>
            <a:r>
              <a:rPr lang="cs-CZ" b="0" dirty="0">
                <a:latin typeface="Arial" pitchFamily="34" charset="0"/>
              </a:rPr>
              <a:t> risk </a:t>
            </a:r>
            <a:r>
              <a:rPr lang="cs-CZ" b="0" dirty="0" err="1">
                <a:latin typeface="Arial" pitchFamily="34" charset="0"/>
              </a:rPr>
              <a:t>it!</a:t>
            </a:r>
            <a:endParaRPr lang="cs-CZ" b="0" dirty="0">
              <a:latin typeface="Arial" pitchFamily="34" charset="0"/>
            </a:endParaRPr>
          </a:p>
        </p:txBody>
      </p:sp>
      <p:sp>
        <p:nvSpPr>
          <p:cNvPr id="32798" name="AutoShape 30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3476166" y="2066564"/>
            <a:ext cx="2193255" cy="576262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342900" indent="-342900"/>
            <a:r>
              <a:rPr lang="cs-CZ" sz="2000" dirty="0" smtClean="0">
                <a:latin typeface="Arial" pitchFamily="34" charset="0"/>
              </a:rPr>
              <a:t>a) sad</a:t>
            </a:r>
            <a:endParaRPr lang="cs-CZ" sz="2000" dirty="0">
              <a:latin typeface="Arial" pitchFamily="34" charset="0"/>
            </a:endParaRPr>
          </a:p>
        </p:txBody>
      </p:sp>
      <p:sp>
        <p:nvSpPr>
          <p:cNvPr id="32799" name="AutoShape 3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3476166" y="2966676"/>
            <a:ext cx="2193255" cy="792163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342900" indent="-342900"/>
            <a:r>
              <a:rPr lang="cs-CZ" sz="2000" dirty="0">
                <a:latin typeface="Arial" pitchFamily="34" charset="0"/>
              </a:rPr>
              <a:t>b</a:t>
            </a:r>
            <a:r>
              <a:rPr lang="cs-CZ" sz="2000" dirty="0" smtClean="0">
                <a:latin typeface="Arial" pitchFamily="34" charset="0"/>
              </a:rPr>
              <a:t>) </a:t>
            </a:r>
            <a:r>
              <a:rPr lang="cs-CZ" sz="2000" dirty="0" err="1" smtClean="0">
                <a:latin typeface="Arial" pitchFamily="34" charset="0"/>
              </a:rPr>
              <a:t>cheerful</a:t>
            </a:r>
            <a:endParaRPr lang="cs-CZ" sz="2000" dirty="0">
              <a:latin typeface="Arial" pitchFamily="34" charset="0"/>
            </a:endParaRPr>
          </a:p>
        </p:txBody>
      </p:sp>
      <p:sp>
        <p:nvSpPr>
          <p:cNvPr id="32800" name="AutoShape 32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3472992" y="4084276"/>
            <a:ext cx="2196430" cy="827088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342900" indent="-342900"/>
            <a:r>
              <a:rPr lang="cs-CZ" sz="2000" dirty="0">
                <a:latin typeface="Arial" pitchFamily="34" charset="0"/>
              </a:rPr>
              <a:t>c</a:t>
            </a:r>
            <a:r>
              <a:rPr lang="cs-CZ" sz="2000" dirty="0" smtClean="0">
                <a:latin typeface="Arial" pitchFamily="34" charset="0"/>
              </a:rPr>
              <a:t>) </a:t>
            </a:r>
            <a:r>
              <a:rPr lang="cs-CZ" sz="2000" dirty="0" err="1" smtClean="0">
                <a:latin typeface="Arial" pitchFamily="34" charset="0"/>
              </a:rPr>
              <a:t>Don´t</a:t>
            </a:r>
            <a:r>
              <a:rPr lang="cs-CZ" sz="2000" dirty="0" smtClean="0">
                <a:latin typeface="Arial" pitchFamily="34" charset="0"/>
              </a:rPr>
              <a:t> </a:t>
            </a:r>
            <a:r>
              <a:rPr lang="cs-CZ" sz="2000" dirty="0" err="1" smtClean="0">
                <a:latin typeface="Arial" pitchFamily="34" charset="0"/>
              </a:rPr>
              <a:t>worry</a:t>
            </a:r>
            <a:r>
              <a:rPr lang="cs-CZ" sz="2000" dirty="0" smtClean="0">
                <a:latin typeface="Arial" pitchFamily="34" charset="0"/>
              </a:rPr>
              <a:t>! </a:t>
            </a:r>
            <a:endParaRPr lang="cs-CZ" sz="2000" dirty="0">
              <a:latin typeface="Arial" pitchFamily="34" charset="0"/>
            </a:endParaRPr>
          </a:p>
        </p:txBody>
      </p:sp>
      <p:sp>
        <p:nvSpPr>
          <p:cNvPr id="32801" name="AutoShape 33"/>
          <p:cNvSpPr>
            <a:spLocks noChangeArrowheads="1"/>
          </p:cNvSpPr>
          <p:nvPr/>
        </p:nvSpPr>
        <p:spPr bwMode="auto">
          <a:xfrm>
            <a:off x="8172450" y="2025650"/>
            <a:ext cx="755650" cy="720725"/>
          </a:xfrm>
          <a:prstGeom prst="smileyFace">
            <a:avLst>
              <a:gd name="adj" fmla="val 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cs-CZ"/>
          </a:p>
        </p:txBody>
      </p:sp>
      <p:sp>
        <p:nvSpPr>
          <p:cNvPr id="32802" name="AutoShape 34"/>
          <p:cNvSpPr>
            <a:spLocks noChangeArrowheads="1"/>
          </p:cNvSpPr>
          <p:nvPr/>
        </p:nvSpPr>
        <p:spPr bwMode="auto">
          <a:xfrm>
            <a:off x="8208963" y="3032125"/>
            <a:ext cx="755650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cs-CZ"/>
          </a:p>
        </p:txBody>
      </p:sp>
      <p:sp>
        <p:nvSpPr>
          <p:cNvPr id="32803" name="AutoShape 35"/>
          <p:cNvSpPr>
            <a:spLocks noChangeArrowheads="1"/>
          </p:cNvSpPr>
          <p:nvPr/>
        </p:nvSpPr>
        <p:spPr bwMode="auto">
          <a:xfrm>
            <a:off x="8208963" y="4184650"/>
            <a:ext cx="755650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cs-CZ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279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8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28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798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279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 nodeType="clickPar">
                      <p:stCondLst>
                        <p:cond delay="0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8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328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799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3280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 nodeType="clickPar">
                      <p:stCondLst>
                        <p:cond delay="0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8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328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800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rotWithShape="0">
          <a:gsLst>
            <a:gs pos="0">
              <a:srgbClr val="CCFFCC"/>
            </a:gs>
            <a:gs pos="50000">
              <a:schemeClr val="bg1"/>
            </a:gs>
            <a:gs pos="100000">
              <a:srgbClr val="CCFFCC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4"/>
          <p:cNvSpPr>
            <a:spLocks noChangeArrowheads="1"/>
          </p:cNvSpPr>
          <p:nvPr/>
        </p:nvSpPr>
        <p:spPr bwMode="auto">
          <a:xfrm>
            <a:off x="360363" y="549275"/>
            <a:ext cx="8424862" cy="11515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342900" indent="-342900" algn="ctr">
              <a:spcBef>
                <a:spcPct val="20000"/>
              </a:spcBef>
            </a:pPr>
            <a:r>
              <a:rPr lang="cs-CZ" sz="2800" dirty="0" err="1" smtClean="0">
                <a:latin typeface="Arial" pitchFamily="34" charset="0"/>
              </a:rPr>
              <a:t>Adjectives</a:t>
            </a:r>
            <a:r>
              <a:rPr lang="cs-CZ" sz="2800" dirty="0" smtClean="0">
                <a:latin typeface="Arial" pitchFamily="34" charset="0"/>
              </a:rPr>
              <a:t> 400: </a:t>
            </a:r>
            <a:endParaRPr lang="cs-CZ" sz="2800" dirty="0">
              <a:latin typeface="Arial" pitchFamily="34" charset="0"/>
            </a:endParaRPr>
          </a:p>
          <a:p>
            <a:pPr marL="342900" indent="-342900" algn="ctr">
              <a:spcBef>
                <a:spcPct val="20000"/>
              </a:spcBef>
            </a:pPr>
            <a:r>
              <a:rPr lang="cs-CZ" sz="2800" dirty="0" smtClean="0">
                <a:latin typeface="Arial" pitchFamily="34" charset="0"/>
              </a:rPr>
              <a:t>To </a:t>
            </a:r>
            <a:r>
              <a:rPr lang="cs-CZ" sz="2800" dirty="0" err="1" smtClean="0">
                <a:latin typeface="Arial" pitchFamily="34" charset="0"/>
              </a:rPr>
              <a:t>work</a:t>
            </a:r>
            <a:r>
              <a:rPr lang="cs-CZ" sz="2800" dirty="0" smtClean="0">
                <a:latin typeface="Arial" pitchFamily="34" charset="0"/>
              </a:rPr>
              <a:t> hard, to </a:t>
            </a:r>
            <a:r>
              <a:rPr lang="cs-CZ" sz="2800" dirty="0" err="1" smtClean="0">
                <a:latin typeface="Arial" pitchFamily="34" charset="0"/>
              </a:rPr>
              <a:t>be</a:t>
            </a:r>
            <a:r>
              <a:rPr lang="cs-CZ" sz="2800" dirty="0" smtClean="0">
                <a:latin typeface="Arial" pitchFamily="34" charset="0"/>
              </a:rPr>
              <a:t> </a:t>
            </a:r>
            <a:r>
              <a:rPr lang="cs-CZ" sz="2800" dirty="0" err="1" smtClean="0">
                <a:latin typeface="Arial" pitchFamily="34" charset="0"/>
              </a:rPr>
              <a:t>good</a:t>
            </a:r>
            <a:r>
              <a:rPr lang="cs-CZ" sz="2800" dirty="0" smtClean="0">
                <a:latin typeface="Arial" pitchFamily="34" charset="0"/>
              </a:rPr>
              <a:t> </a:t>
            </a:r>
            <a:r>
              <a:rPr lang="cs-CZ" sz="2800" dirty="0" err="1" smtClean="0">
                <a:latin typeface="Arial" pitchFamily="34" charset="0"/>
              </a:rPr>
              <a:t>at</a:t>
            </a:r>
            <a:r>
              <a:rPr lang="cs-CZ" sz="2800" dirty="0" smtClean="0">
                <a:latin typeface="Arial" pitchFamily="34" charset="0"/>
              </a:rPr>
              <a:t> </a:t>
            </a:r>
            <a:r>
              <a:rPr lang="cs-CZ" sz="2800" dirty="0" err="1" smtClean="0">
                <a:latin typeface="Arial" pitchFamily="34" charset="0"/>
              </a:rPr>
              <a:t>work</a:t>
            </a:r>
            <a:r>
              <a:rPr lang="cs-CZ" sz="2800" dirty="0" smtClean="0">
                <a:latin typeface="Arial" pitchFamily="34" charset="0"/>
              </a:rPr>
              <a:t>:</a:t>
            </a:r>
            <a:endParaRPr lang="cs-CZ" sz="2800" dirty="0">
              <a:latin typeface="Arial" pitchFamily="34" charset="0"/>
            </a:endParaRPr>
          </a:p>
        </p:txBody>
      </p:sp>
      <p:sp>
        <p:nvSpPr>
          <p:cNvPr id="33817" name="AutoShape 25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3349104" y="2205831"/>
            <a:ext cx="2409279" cy="576262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342900" indent="-342900"/>
            <a:r>
              <a:rPr lang="cs-CZ" sz="2000" dirty="0">
                <a:latin typeface="Arial" pitchFamily="34" charset="0"/>
              </a:rPr>
              <a:t>a) </a:t>
            </a:r>
            <a:r>
              <a:rPr lang="cs-CZ" sz="2000" dirty="0" smtClean="0">
                <a:latin typeface="Arial" pitchFamily="34" charset="0"/>
              </a:rPr>
              <a:t>nice-</a:t>
            </a:r>
            <a:r>
              <a:rPr lang="cs-CZ" sz="2000" dirty="0" err="1" smtClean="0">
                <a:latin typeface="Arial" pitchFamily="34" charset="0"/>
              </a:rPr>
              <a:t>working</a:t>
            </a:r>
            <a:endParaRPr lang="cs-CZ" sz="2000" dirty="0">
              <a:latin typeface="Arial" pitchFamily="34" charset="0"/>
            </a:endParaRPr>
          </a:p>
        </p:txBody>
      </p:sp>
      <p:sp>
        <p:nvSpPr>
          <p:cNvPr id="33818" name="AutoShape 26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3349104" y="3105943"/>
            <a:ext cx="2409279" cy="576263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342900" indent="-342900"/>
            <a:r>
              <a:rPr lang="cs-CZ" sz="2000" dirty="0">
                <a:latin typeface="Arial" pitchFamily="34" charset="0"/>
              </a:rPr>
              <a:t>b) </a:t>
            </a:r>
            <a:r>
              <a:rPr lang="cs-CZ" sz="2000" dirty="0" smtClean="0">
                <a:latin typeface="Arial" pitchFamily="34" charset="0"/>
              </a:rPr>
              <a:t>hard-</a:t>
            </a:r>
            <a:r>
              <a:rPr lang="cs-CZ" sz="2000" dirty="0" err="1" smtClean="0">
                <a:latin typeface="Arial" pitchFamily="34" charset="0"/>
              </a:rPr>
              <a:t>working</a:t>
            </a:r>
            <a:endParaRPr lang="cs-CZ" sz="2000" dirty="0">
              <a:latin typeface="Arial" pitchFamily="34" charset="0"/>
            </a:endParaRPr>
          </a:p>
        </p:txBody>
      </p:sp>
      <p:sp>
        <p:nvSpPr>
          <p:cNvPr id="33819" name="AutoShape 27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3345930" y="4007643"/>
            <a:ext cx="2412454" cy="827088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342900" indent="-342900"/>
            <a:r>
              <a:rPr lang="cs-CZ" sz="2000" dirty="0">
                <a:latin typeface="Arial" pitchFamily="34" charset="0"/>
              </a:rPr>
              <a:t>c) m</a:t>
            </a:r>
            <a:r>
              <a:rPr lang="cs-CZ" sz="2000" dirty="0" smtClean="0">
                <a:latin typeface="Arial" pitchFamily="34" charset="0"/>
              </a:rPr>
              <a:t>uch </a:t>
            </a:r>
            <a:r>
              <a:rPr lang="cs-CZ" sz="2000" dirty="0" err="1" smtClean="0">
                <a:latin typeface="Arial" pitchFamily="34" charset="0"/>
              </a:rPr>
              <a:t>working</a:t>
            </a:r>
            <a:endParaRPr lang="cs-CZ" sz="2000" dirty="0">
              <a:latin typeface="Arial" pitchFamily="34" charset="0"/>
            </a:endParaRPr>
          </a:p>
        </p:txBody>
      </p:sp>
      <p:sp>
        <p:nvSpPr>
          <p:cNvPr id="33820" name="AutoShape 28"/>
          <p:cNvSpPr>
            <a:spLocks noChangeArrowheads="1"/>
          </p:cNvSpPr>
          <p:nvPr/>
        </p:nvSpPr>
        <p:spPr bwMode="auto">
          <a:xfrm>
            <a:off x="8172450" y="2133600"/>
            <a:ext cx="755650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cs-CZ"/>
          </a:p>
        </p:txBody>
      </p:sp>
      <p:sp>
        <p:nvSpPr>
          <p:cNvPr id="33821" name="AutoShape 29"/>
          <p:cNvSpPr>
            <a:spLocks noChangeArrowheads="1"/>
          </p:cNvSpPr>
          <p:nvPr/>
        </p:nvSpPr>
        <p:spPr bwMode="auto">
          <a:xfrm>
            <a:off x="8208963" y="3032125"/>
            <a:ext cx="755650" cy="720725"/>
          </a:xfrm>
          <a:prstGeom prst="smileyFace">
            <a:avLst>
              <a:gd name="adj" fmla="val 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cs-CZ"/>
          </a:p>
        </p:txBody>
      </p:sp>
      <p:sp>
        <p:nvSpPr>
          <p:cNvPr id="33822" name="AutoShape 30"/>
          <p:cNvSpPr>
            <a:spLocks noChangeArrowheads="1"/>
          </p:cNvSpPr>
          <p:nvPr/>
        </p:nvSpPr>
        <p:spPr bwMode="auto">
          <a:xfrm>
            <a:off x="8208963" y="3932238"/>
            <a:ext cx="755650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cs-CZ"/>
          </a:p>
        </p:txBody>
      </p:sp>
      <p:sp>
        <p:nvSpPr>
          <p:cNvPr id="12303" name="AutoShape 32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563938" y="6265863"/>
            <a:ext cx="1979612" cy="366712"/>
          </a:xfrm>
          <a:prstGeom prst="actionButtonBlank">
            <a:avLst/>
          </a:prstGeom>
          <a:solidFill>
            <a:srgbClr val="FFFF99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 algn="ctr"/>
            <a:r>
              <a:rPr lang="cs-CZ" b="0" dirty="0" err="1">
                <a:latin typeface="Arial" pitchFamily="34" charset="0"/>
              </a:rPr>
              <a:t>Let´s</a:t>
            </a:r>
            <a:r>
              <a:rPr lang="cs-CZ" b="0" dirty="0">
                <a:latin typeface="Arial" pitchFamily="34" charset="0"/>
              </a:rPr>
              <a:t> risk </a:t>
            </a:r>
            <a:r>
              <a:rPr lang="cs-CZ" b="0" dirty="0" err="1">
                <a:latin typeface="Arial" pitchFamily="34" charset="0"/>
              </a:rPr>
              <a:t>it!</a:t>
            </a:r>
            <a:endParaRPr lang="cs-CZ" b="0" dirty="0">
              <a:latin typeface="Arial" pitchFamily="34" charset="0"/>
            </a:endParaRP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38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38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817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38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 nodeType="clickPar">
                      <p:stCondLst>
                        <p:cond delay="0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338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818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338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 nodeType="clickPar">
                      <p:stCondLst>
                        <p:cond delay="0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338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819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rotWithShape="0">
          <a:gsLst>
            <a:gs pos="0">
              <a:srgbClr val="CCFFCC"/>
            </a:gs>
            <a:gs pos="50000">
              <a:schemeClr val="bg1"/>
            </a:gs>
            <a:gs pos="100000">
              <a:srgbClr val="CCFFCC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1"/>
          <p:cNvSpPr>
            <a:spLocks noChangeArrowheads="1"/>
          </p:cNvSpPr>
          <p:nvPr/>
        </p:nvSpPr>
        <p:spPr bwMode="auto">
          <a:xfrm>
            <a:off x="360363" y="549275"/>
            <a:ext cx="8424862" cy="183560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342900" indent="-342900" algn="ctr">
              <a:spcBef>
                <a:spcPct val="20000"/>
              </a:spcBef>
            </a:pPr>
            <a:r>
              <a:rPr lang="cs-CZ" sz="2800" dirty="0" err="1" smtClean="0">
                <a:latin typeface="Arial" pitchFamily="34" charset="0"/>
              </a:rPr>
              <a:t>Adjectives</a:t>
            </a:r>
            <a:r>
              <a:rPr lang="cs-CZ" sz="2800" dirty="0" smtClean="0">
                <a:latin typeface="Arial" pitchFamily="34" charset="0"/>
              </a:rPr>
              <a:t> 500</a:t>
            </a:r>
            <a:r>
              <a:rPr lang="cs-CZ" sz="2800" dirty="0">
                <a:latin typeface="Arial" pitchFamily="34" charset="0"/>
              </a:rPr>
              <a:t>: </a:t>
            </a:r>
          </a:p>
          <a:p>
            <a:pPr marL="342900" indent="-342900" algn="ctr">
              <a:spcBef>
                <a:spcPct val="20000"/>
              </a:spcBef>
            </a:pPr>
            <a:r>
              <a:rPr lang="cs-CZ" sz="2800" dirty="0" err="1" smtClean="0">
                <a:latin typeface="Arial" pitchFamily="34" charset="0"/>
              </a:rPr>
              <a:t>When</a:t>
            </a:r>
            <a:r>
              <a:rPr lang="cs-CZ" sz="2800" dirty="0" smtClean="0">
                <a:latin typeface="Arial" pitchFamily="34" charset="0"/>
              </a:rPr>
              <a:t> </a:t>
            </a:r>
            <a:r>
              <a:rPr lang="cs-CZ" sz="2800" dirty="0" err="1" smtClean="0">
                <a:latin typeface="Arial" pitchFamily="34" charset="0"/>
              </a:rPr>
              <a:t>you</a:t>
            </a:r>
            <a:r>
              <a:rPr lang="cs-CZ" sz="2800" dirty="0" smtClean="0">
                <a:latin typeface="Arial" pitchFamily="34" charset="0"/>
              </a:rPr>
              <a:t> </a:t>
            </a:r>
            <a:r>
              <a:rPr lang="cs-CZ" sz="2800" dirty="0" err="1" smtClean="0">
                <a:latin typeface="Arial" pitchFamily="34" charset="0"/>
              </a:rPr>
              <a:t>can</a:t>
            </a:r>
            <a:r>
              <a:rPr lang="cs-CZ" sz="2800" dirty="0" smtClean="0">
                <a:latin typeface="Arial" pitchFamily="34" charset="0"/>
              </a:rPr>
              <a:t> </a:t>
            </a:r>
            <a:r>
              <a:rPr lang="cs-CZ" sz="2800" dirty="0" err="1" smtClean="0">
                <a:latin typeface="Arial" pitchFamily="34" charset="0"/>
              </a:rPr>
              <a:t>rely</a:t>
            </a:r>
            <a:r>
              <a:rPr lang="cs-CZ" sz="2800" dirty="0" smtClean="0">
                <a:latin typeface="Arial" pitchFamily="34" charset="0"/>
              </a:rPr>
              <a:t> on </a:t>
            </a:r>
            <a:r>
              <a:rPr lang="cs-CZ" sz="2800" dirty="0" err="1" smtClean="0">
                <a:latin typeface="Arial" pitchFamily="34" charset="0"/>
              </a:rPr>
              <a:t>someone</a:t>
            </a:r>
            <a:r>
              <a:rPr lang="cs-CZ" sz="2800" dirty="0" smtClean="0">
                <a:latin typeface="Arial" pitchFamily="34" charset="0"/>
              </a:rPr>
              <a:t>, he </a:t>
            </a:r>
            <a:r>
              <a:rPr lang="cs-CZ" sz="2800" dirty="0" err="1" smtClean="0">
                <a:latin typeface="Arial" pitchFamily="34" charset="0"/>
              </a:rPr>
              <a:t>is</a:t>
            </a:r>
            <a:r>
              <a:rPr lang="cs-CZ" sz="2800" dirty="0" smtClean="0">
                <a:latin typeface="Arial" pitchFamily="34" charset="0"/>
              </a:rPr>
              <a:t>…</a:t>
            </a:r>
            <a:endParaRPr lang="cs-CZ" sz="2800" dirty="0">
              <a:latin typeface="Arial" pitchFamily="34" charset="0"/>
            </a:endParaRPr>
          </a:p>
        </p:txBody>
      </p:sp>
      <p:sp>
        <p:nvSpPr>
          <p:cNvPr id="13315" name="AutoShape 28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563938" y="6265863"/>
            <a:ext cx="1979612" cy="366712"/>
          </a:xfrm>
          <a:prstGeom prst="actionButtonBlank">
            <a:avLst/>
          </a:prstGeom>
          <a:solidFill>
            <a:srgbClr val="FFFF99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 algn="ctr"/>
            <a:r>
              <a:rPr lang="cs-CZ" b="0" dirty="0" err="1">
                <a:latin typeface="Arial" pitchFamily="34" charset="0"/>
              </a:rPr>
              <a:t>Let´s</a:t>
            </a:r>
            <a:r>
              <a:rPr lang="cs-CZ" b="0" dirty="0">
                <a:latin typeface="Arial" pitchFamily="34" charset="0"/>
              </a:rPr>
              <a:t> risk </a:t>
            </a:r>
            <a:r>
              <a:rPr lang="cs-CZ" b="0" dirty="0" err="1">
                <a:latin typeface="Arial" pitchFamily="34" charset="0"/>
              </a:rPr>
              <a:t>it!</a:t>
            </a:r>
            <a:endParaRPr lang="cs-CZ" b="0" dirty="0">
              <a:latin typeface="Arial" pitchFamily="34" charset="0"/>
            </a:endParaRPr>
          </a:p>
        </p:txBody>
      </p:sp>
      <p:sp>
        <p:nvSpPr>
          <p:cNvPr id="36893" name="AutoShape 2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3455988" y="3140075"/>
            <a:ext cx="2195512" cy="576263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dirty="0" err="1" smtClean="0">
                <a:latin typeface="Arial" pitchFamily="34" charset="0"/>
              </a:rPr>
              <a:t>Answer</a:t>
            </a:r>
            <a:endParaRPr lang="cs-CZ" sz="2400" dirty="0">
              <a:latin typeface="Arial" pitchFamily="34" charset="0"/>
            </a:endParaRPr>
          </a:p>
        </p:txBody>
      </p:sp>
      <p:sp>
        <p:nvSpPr>
          <p:cNvPr id="36894" name="AutoShape 30"/>
          <p:cNvSpPr>
            <a:spLocks noChangeArrowheads="1"/>
          </p:cNvSpPr>
          <p:nvPr/>
        </p:nvSpPr>
        <p:spPr bwMode="auto">
          <a:xfrm>
            <a:off x="4194175" y="4616450"/>
            <a:ext cx="755650" cy="720725"/>
          </a:xfrm>
          <a:prstGeom prst="smileyFace">
            <a:avLst>
              <a:gd name="adj" fmla="val 4653"/>
            </a:avLst>
          </a:prstGeom>
          <a:solidFill>
            <a:schemeClr val="bg1"/>
          </a:solidFill>
          <a:ln w="38100">
            <a:solidFill>
              <a:srgbClr val="00FF00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6895" name="Text Box 31"/>
          <p:cNvSpPr txBox="1">
            <a:spLocks noChangeArrowheads="1"/>
          </p:cNvSpPr>
          <p:nvPr/>
        </p:nvSpPr>
        <p:spPr bwMode="auto">
          <a:xfrm>
            <a:off x="3829050" y="3952875"/>
            <a:ext cx="1723549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5400" cap="rnd" algn="ctr">
                <a:solidFill>
                  <a:srgbClr val="000000"/>
                </a:solidFill>
                <a:prstDash val="sysDot"/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b="1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b="1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b="1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b="1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b="1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cs-CZ" sz="2400" dirty="0" smtClean="0">
                <a:solidFill>
                  <a:srgbClr val="FF0000"/>
                </a:solidFill>
                <a:latin typeface="Arial" pitchFamily="34" charset="0"/>
                <a:cs typeface="Times New Roman" pitchFamily="18" charset="0"/>
              </a:rPr>
              <a:t>RELIABLE</a:t>
            </a:r>
            <a:endParaRPr lang="el-GR" sz="2400" dirty="0">
              <a:solidFill>
                <a:srgbClr val="FF0000"/>
              </a:solidFill>
              <a:latin typeface="Arial" pitchFamily="34" charset="0"/>
              <a:cs typeface="Times New Roman" pitchFamily="18" charset="0"/>
            </a:endParaRP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689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68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" dur="500"/>
                                        <p:tgtEl>
                                          <p:spTgt spid="368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5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4" dur="500"/>
                                        <p:tgtEl>
                                          <p:spTgt spid="3689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8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5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7" dur="500"/>
                                        <p:tgtEl>
                                          <p:spTgt spid="3689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8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893"/>
                  </p:tgtEl>
                </p:cond>
              </p:nextCondLst>
            </p:seq>
          </p:childTnLst>
        </p:cTn>
      </p:par>
    </p:tnLst>
    <p:bldLst>
      <p:bldP spid="36894" grpId="0" animBg="1"/>
      <p:bldP spid="36894" grpId="1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rotWithShape="0">
          <a:gsLst>
            <a:gs pos="0">
              <a:srgbClr val="DBB7FF"/>
            </a:gs>
            <a:gs pos="50000">
              <a:schemeClr val="bg1"/>
            </a:gs>
            <a:gs pos="100000">
              <a:srgbClr val="FFCCFF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1"/>
          <p:cNvSpPr>
            <a:spLocks noChangeArrowheads="1"/>
          </p:cNvSpPr>
          <p:nvPr/>
        </p:nvSpPr>
        <p:spPr bwMode="auto">
          <a:xfrm>
            <a:off x="360363" y="549275"/>
            <a:ext cx="8424862" cy="140356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342900" indent="-342900" algn="ctr">
              <a:spcBef>
                <a:spcPct val="20000"/>
              </a:spcBef>
            </a:pPr>
            <a:r>
              <a:rPr lang="cs-CZ" sz="2800" dirty="0" err="1" smtClean="0">
                <a:latin typeface="Arial" pitchFamily="34" charset="0"/>
              </a:rPr>
              <a:t>Verbs</a:t>
            </a:r>
            <a:r>
              <a:rPr lang="cs-CZ" sz="2800" dirty="0" smtClean="0">
                <a:latin typeface="Arial" pitchFamily="34" charset="0"/>
              </a:rPr>
              <a:t> 100</a:t>
            </a:r>
            <a:r>
              <a:rPr lang="cs-CZ" sz="2800" dirty="0">
                <a:latin typeface="Arial" pitchFamily="34" charset="0"/>
              </a:rPr>
              <a:t>: </a:t>
            </a:r>
          </a:p>
          <a:p>
            <a:pPr marL="342900" indent="-342900" algn="ctr">
              <a:spcBef>
                <a:spcPct val="20000"/>
              </a:spcBef>
            </a:pPr>
            <a:r>
              <a:rPr lang="cs-CZ" sz="2800" dirty="0" smtClean="0">
                <a:latin typeface="Arial" pitchFamily="34" charset="0"/>
              </a:rPr>
              <a:t>To make </a:t>
            </a:r>
            <a:r>
              <a:rPr lang="cs-CZ" sz="2800" dirty="0" err="1" smtClean="0">
                <a:latin typeface="Arial" pitchFamily="34" charset="0"/>
              </a:rPr>
              <a:t>melodious</a:t>
            </a:r>
            <a:r>
              <a:rPr lang="cs-CZ" sz="2800" dirty="0" smtClean="0">
                <a:latin typeface="Arial" pitchFamily="34" charset="0"/>
              </a:rPr>
              <a:t> </a:t>
            </a:r>
            <a:r>
              <a:rPr lang="cs-CZ" sz="2800" dirty="0" err="1" smtClean="0">
                <a:latin typeface="Arial" pitchFamily="34" charset="0"/>
              </a:rPr>
              <a:t>sounds</a:t>
            </a:r>
            <a:r>
              <a:rPr lang="cs-CZ" sz="2800" dirty="0" smtClean="0">
                <a:latin typeface="Arial" pitchFamily="34" charset="0"/>
              </a:rPr>
              <a:t> (to </a:t>
            </a:r>
            <a:r>
              <a:rPr lang="cs-CZ" sz="2800" dirty="0" err="1" smtClean="0">
                <a:latin typeface="Arial" pitchFamily="34" charset="0"/>
              </a:rPr>
              <a:t>produce</a:t>
            </a:r>
            <a:r>
              <a:rPr lang="cs-CZ" sz="2800" dirty="0" smtClean="0">
                <a:latin typeface="Arial" pitchFamily="34" charset="0"/>
              </a:rPr>
              <a:t> musical </a:t>
            </a:r>
            <a:r>
              <a:rPr lang="cs-CZ" sz="2800" dirty="0" err="1" smtClean="0">
                <a:latin typeface="Arial" pitchFamily="34" charset="0"/>
              </a:rPr>
              <a:t>tones</a:t>
            </a:r>
            <a:r>
              <a:rPr lang="cs-CZ" sz="2800" dirty="0" smtClean="0">
                <a:latin typeface="Arial" pitchFamily="34" charset="0"/>
              </a:rPr>
              <a:t> </a:t>
            </a:r>
            <a:r>
              <a:rPr lang="cs-CZ" sz="2800" dirty="0" err="1" smtClean="0">
                <a:latin typeface="Arial" pitchFamily="34" charset="0"/>
              </a:rPr>
              <a:t>with</a:t>
            </a:r>
            <a:r>
              <a:rPr lang="cs-CZ" sz="2800" dirty="0" smtClean="0">
                <a:latin typeface="Arial" pitchFamily="34" charset="0"/>
              </a:rPr>
              <a:t> </a:t>
            </a:r>
            <a:r>
              <a:rPr lang="cs-CZ" sz="2800" dirty="0" err="1" smtClean="0">
                <a:latin typeface="Arial" pitchFamily="34" charset="0"/>
              </a:rPr>
              <a:t>your</a:t>
            </a:r>
            <a:r>
              <a:rPr lang="cs-CZ" sz="2800" dirty="0" smtClean="0">
                <a:latin typeface="Arial" pitchFamily="34" charset="0"/>
              </a:rPr>
              <a:t> </a:t>
            </a:r>
            <a:r>
              <a:rPr lang="cs-CZ" sz="2800" dirty="0" err="1" smtClean="0">
                <a:latin typeface="Arial" pitchFamily="34" charset="0"/>
              </a:rPr>
              <a:t>voice</a:t>
            </a:r>
            <a:r>
              <a:rPr lang="cs-CZ" sz="2800" dirty="0" smtClean="0">
                <a:latin typeface="Arial" pitchFamily="34" charset="0"/>
              </a:rPr>
              <a:t>):</a:t>
            </a:r>
            <a:endParaRPr lang="cs-CZ" sz="2800" dirty="0">
              <a:latin typeface="Arial" pitchFamily="34" charset="0"/>
            </a:endParaRPr>
          </a:p>
        </p:txBody>
      </p:sp>
      <p:sp>
        <p:nvSpPr>
          <p:cNvPr id="37916" name="AutoShape 28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3364948" y="2237860"/>
            <a:ext cx="2377591" cy="576262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400" dirty="0">
                <a:latin typeface="Arial" pitchFamily="34" charset="0"/>
              </a:rPr>
              <a:t>a) t</a:t>
            </a:r>
            <a:r>
              <a:rPr lang="cs-CZ" sz="2400" dirty="0" smtClean="0">
                <a:latin typeface="Arial" pitchFamily="34" charset="0"/>
              </a:rPr>
              <a:t>o </a:t>
            </a:r>
            <a:r>
              <a:rPr lang="cs-CZ" sz="2400" dirty="0" err="1" smtClean="0">
                <a:latin typeface="Arial" pitchFamily="34" charset="0"/>
              </a:rPr>
              <a:t>eat</a:t>
            </a:r>
            <a:endParaRPr lang="cs-CZ" sz="2400" dirty="0">
              <a:latin typeface="Arial" pitchFamily="34" charset="0"/>
            </a:endParaRPr>
          </a:p>
        </p:txBody>
      </p:sp>
      <p:sp>
        <p:nvSpPr>
          <p:cNvPr id="37917" name="AutoShape 2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3364948" y="3137972"/>
            <a:ext cx="2377591" cy="576263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400" dirty="0">
                <a:latin typeface="Arial" pitchFamily="34" charset="0"/>
              </a:rPr>
              <a:t>b) </a:t>
            </a:r>
            <a:r>
              <a:rPr lang="cs-CZ" sz="2400" dirty="0" smtClean="0">
                <a:latin typeface="Arial" pitchFamily="34" charset="0"/>
              </a:rPr>
              <a:t>to </a:t>
            </a:r>
            <a:r>
              <a:rPr lang="cs-CZ" sz="2400" dirty="0" err="1" smtClean="0">
                <a:latin typeface="Arial" pitchFamily="34" charset="0"/>
              </a:rPr>
              <a:t>scream</a:t>
            </a:r>
            <a:endParaRPr lang="cs-CZ" sz="2400" dirty="0">
              <a:latin typeface="Arial" pitchFamily="34" charset="0"/>
            </a:endParaRPr>
          </a:p>
        </p:txBody>
      </p:sp>
      <p:sp>
        <p:nvSpPr>
          <p:cNvPr id="37918" name="AutoShape 30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3361774" y="4039672"/>
            <a:ext cx="2380766" cy="576263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400" dirty="0">
                <a:latin typeface="Arial" pitchFamily="34" charset="0"/>
              </a:rPr>
              <a:t>c) t</a:t>
            </a:r>
            <a:r>
              <a:rPr lang="cs-CZ" sz="2400" dirty="0" smtClean="0">
                <a:latin typeface="Arial" pitchFamily="34" charset="0"/>
              </a:rPr>
              <a:t>o </a:t>
            </a:r>
            <a:r>
              <a:rPr lang="cs-CZ" sz="2400" dirty="0" err="1" smtClean="0">
                <a:latin typeface="Arial" pitchFamily="34" charset="0"/>
              </a:rPr>
              <a:t>sing</a:t>
            </a:r>
            <a:endParaRPr lang="cs-CZ" sz="2400" dirty="0">
              <a:latin typeface="Arial" pitchFamily="34" charset="0"/>
            </a:endParaRPr>
          </a:p>
        </p:txBody>
      </p:sp>
      <p:sp>
        <p:nvSpPr>
          <p:cNvPr id="37919" name="AutoShape 31"/>
          <p:cNvSpPr>
            <a:spLocks noChangeArrowheads="1"/>
          </p:cNvSpPr>
          <p:nvPr/>
        </p:nvSpPr>
        <p:spPr bwMode="auto">
          <a:xfrm>
            <a:off x="7883525" y="2133600"/>
            <a:ext cx="755650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cs-CZ"/>
          </a:p>
        </p:txBody>
      </p:sp>
      <p:sp>
        <p:nvSpPr>
          <p:cNvPr id="37920" name="AutoShape 32"/>
          <p:cNvSpPr>
            <a:spLocks noChangeArrowheads="1"/>
          </p:cNvSpPr>
          <p:nvPr/>
        </p:nvSpPr>
        <p:spPr bwMode="auto">
          <a:xfrm>
            <a:off x="7920038" y="3032125"/>
            <a:ext cx="755650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cs-CZ"/>
          </a:p>
        </p:txBody>
      </p:sp>
      <p:sp>
        <p:nvSpPr>
          <p:cNvPr id="37921" name="AutoShape 33"/>
          <p:cNvSpPr>
            <a:spLocks noChangeArrowheads="1"/>
          </p:cNvSpPr>
          <p:nvPr/>
        </p:nvSpPr>
        <p:spPr bwMode="auto">
          <a:xfrm>
            <a:off x="7920038" y="3932238"/>
            <a:ext cx="755650" cy="720725"/>
          </a:xfrm>
          <a:prstGeom prst="smileyFace">
            <a:avLst>
              <a:gd name="adj" fmla="val 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cs-CZ"/>
          </a:p>
        </p:txBody>
      </p:sp>
      <p:sp>
        <p:nvSpPr>
          <p:cNvPr id="14351" name="AutoShape 34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563938" y="6265863"/>
            <a:ext cx="1979612" cy="366712"/>
          </a:xfrm>
          <a:prstGeom prst="actionButtonBlank">
            <a:avLst/>
          </a:prstGeom>
          <a:solidFill>
            <a:srgbClr val="FFFF99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 algn="ctr"/>
            <a:r>
              <a:rPr lang="cs-CZ" b="0" dirty="0" err="1">
                <a:latin typeface="Arial" pitchFamily="34" charset="0"/>
              </a:rPr>
              <a:t>Let´s</a:t>
            </a:r>
            <a:r>
              <a:rPr lang="cs-CZ" b="0" dirty="0">
                <a:latin typeface="Arial" pitchFamily="34" charset="0"/>
              </a:rPr>
              <a:t> risk </a:t>
            </a:r>
            <a:r>
              <a:rPr lang="cs-CZ" b="0" dirty="0" err="1">
                <a:latin typeface="Arial" pitchFamily="34" charset="0"/>
              </a:rPr>
              <a:t>it!</a:t>
            </a:r>
            <a:endParaRPr lang="cs-CZ" b="0" dirty="0">
              <a:latin typeface="Arial" pitchFamily="34" charset="0"/>
            </a:endParaRP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79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9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79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916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79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 nodeType="clickPar">
                      <p:stCondLst>
                        <p:cond delay="0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9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379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917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379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 nodeType="clickPar">
                      <p:stCondLst>
                        <p:cond delay="0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9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379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918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rotWithShape="0">
          <a:gsLst>
            <a:gs pos="0">
              <a:srgbClr val="DBB7FF"/>
            </a:gs>
            <a:gs pos="50000">
              <a:schemeClr val="bg1"/>
            </a:gs>
            <a:gs pos="100000">
              <a:srgbClr val="FFCCFF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32"/>
          <p:cNvSpPr>
            <a:spLocks noChangeArrowheads="1"/>
          </p:cNvSpPr>
          <p:nvPr/>
        </p:nvSpPr>
        <p:spPr bwMode="auto">
          <a:xfrm>
            <a:off x="360363" y="549275"/>
            <a:ext cx="8424862" cy="14395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342900" indent="-342900" algn="ctr">
              <a:spcBef>
                <a:spcPct val="20000"/>
              </a:spcBef>
            </a:pPr>
            <a:r>
              <a:rPr lang="cs-CZ" sz="2800" dirty="0" err="1" smtClean="0">
                <a:latin typeface="Arial" pitchFamily="34" charset="0"/>
              </a:rPr>
              <a:t>Verbs</a:t>
            </a:r>
            <a:r>
              <a:rPr lang="cs-CZ" sz="2800" dirty="0" smtClean="0">
                <a:latin typeface="Arial" pitchFamily="34" charset="0"/>
              </a:rPr>
              <a:t> 200</a:t>
            </a:r>
            <a:r>
              <a:rPr lang="cs-CZ" sz="2800" dirty="0">
                <a:latin typeface="Arial" pitchFamily="34" charset="0"/>
              </a:rPr>
              <a:t>: </a:t>
            </a:r>
          </a:p>
          <a:p>
            <a:pPr marL="342900" indent="-342900" algn="ctr">
              <a:spcBef>
                <a:spcPct val="20000"/>
              </a:spcBef>
            </a:pPr>
            <a:r>
              <a:rPr lang="cs-CZ" sz="2800" dirty="0" err="1">
                <a:latin typeface="Arial" pitchFamily="34" charset="0"/>
              </a:rPr>
              <a:t>o</a:t>
            </a:r>
            <a:r>
              <a:rPr lang="cs-CZ" sz="2800" dirty="0" err="1" smtClean="0">
                <a:latin typeface="Arial" pitchFamily="34" charset="0"/>
              </a:rPr>
              <a:t>pposite</a:t>
            </a:r>
            <a:r>
              <a:rPr lang="cs-CZ" sz="2800" dirty="0" smtClean="0">
                <a:latin typeface="Arial" pitchFamily="34" charset="0"/>
              </a:rPr>
              <a:t> </a:t>
            </a:r>
            <a:r>
              <a:rPr lang="cs-CZ" sz="2800" dirty="0" err="1" smtClean="0">
                <a:latin typeface="Arial" pitchFamily="34" charset="0"/>
              </a:rPr>
              <a:t>of</a:t>
            </a:r>
            <a:r>
              <a:rPr lang="cs-CZ" sz="2800" dirty="0" smtClean="0">
                <a:latin typeface="Arial" pitchFamily="34" charset="0"/>
              </a:rPr>
              <a:t> „to love“: </a:t>
            </a:r>
            <a:endParaRPr lang="cs-CZ" sz="2800" b="0" dirty="0">
              <a:latin typeface="Arial" pitchFamily="34" charset="0"/>
            </a:endParaRPr>
          </a:p>
        </p:txBody>
      </p:sp>
      <p:sp>
        <p:nvSpPr>
          <p:cNvPr id="45089" name="AutoShape 33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3617912" y="2320839"/>
            <a:ext cx="1871663" cy="576262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400" dirty="0">
                <a:latin typeface="Arial" pitchFamily="34" charset="0"/>
              </a:rPr>
              <a:t>a) t</a:t>
            </a:r>
            <a:r>
              <a:rPr lang="cs-CZ" sz="2400" dirty="0" smtClean="0">
                <a:latin typeface="Arial" pitchFamily="34" charset="0"/>
              </a:rPr>
              <a:t>o </a:t>
            </a:r>
            <a:r>
              <a:rPr lang="cs-CZ" sz="2400" dirty="0" err="1" smtClean="0">
                <a:latin typeface="Arial" pitchFamily="34" charset="0"/>
              </a:rPr>
              <a:t>hate</a:t>
            </a:r>
            <a:endParaRPr lang="cs-CZ" sz="2400" dirty="0">
              <a:latin typeface="Arial" pitchFamily="34" charset="0"/>
            </a:endParaRPr>
          </a:p>
        </p:txBody>
      </p:sp>
      <p:sp>
        <p:nvSpPr>
          <p:cNvPr id="45090" name="AutoShape 34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3617912" y="3220951"/>
            <a:ext cx="1871663" cy="576263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400" dirty="0">
                <a:latin typeface="Arial" pitchFamily="34" charset="0"/>
              </a:rPr>
              <a:t>b</a:t>
            </a:r>
            <a:r>
              <a:rPr lang="cs-CZ" sz="2400" dirty="0" smtClean="0">
                <a:latin typeface="Arial" pitchFamily="34" charset="0"/>
              </a:rPr>
              <a:t>) to </a:t>
            </a:r>
            <a:r>
              <a:rPr lang="cs-CZ" sz="2400" dirty="0" err="1" smtClean="0">
                <a:latin typeface="Arial" pitchFamily="34" charset="0"/>
              </a:rPr>
              <a:t>like</a:t>
            </a:r>
            <a:endParaRPr lang="cs-CZ" sz="2400" dirty="0">
              <a:latin typeface="Arial" pitchFamily="34" charset="0"/>
            </a:endParaRPr>
          </a:p>
        </p:txBody>
      </p:sp>
      <p:sp>
        <p:nvSpPr>
          <p:cNvPr id="45091" name="AutoShape 35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3617912" y="4122651"/>
            <a:ext cx="1871663" cy="576263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400" dirty="0">
                <a:latin typeface="Arial" pitchFamily="34" charset="0"/>
              </a:rPr>
              <a:t>c) t</a:t>
            </a:r>
            <a:r>
              <a:rPr lang="cs-CZ" sz="2400" dirty="0" smtClean="0">
                <a:latin typeface="Arial" pitchFamily="34" charset="0"/>
              </a:rPr>
              <a:t>o </a:t>
            </a:r>
            <a:r>
              <a:rPr lang="cs-CZ" sz="2400" dirty="0" err="1" smtClean="0">
                <a:latin typeface="Arial" pitchFamily="34" charset="0"/>
              </a:rPr>
              <a:t>die</a:t>
            </a:r>
            <a:endParaRPr lang="cs-CZ" sz="2400" dirty="0">
              <a:latin typeface="Arial" pitchFamily="34" charset="0"/>
            </a:endParaRPr>
          </a:p>
        </p:txBody>
      </p:sp>
      <p:sp>
        <p:nvSpPr>
          <p:cNvPr id="45092" name="AutoShape 36"/>
          <p:cNvSpPr>
            <a:spLocks noChangeArrowheads="1"/>
          </p:cNvSpPr>
          <p:nvPr/>
        </p:nvSpPr>
        <p:spPr bwMode="auto">
          <a:xfrm>
            <a:off x="7673975" y="2133600"/>
            <a:ext cx="755650" cy="720725"/>
          </a:xfrm>
          <a:prstGeom prst="smileyFace">
            <a:avLst>
              <a:gd name="adj" fmla="val 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cs-CZ"/>
          </a:p>
        </p:txBody>
      </p:sp>
      <p:sp>
        <p:nvSpPr>
          <p:cNvPr id="45093" name="AutoShape 37"/>
          <p:cNvSpPr>
            <a:spLocks noChangeArrowheads="1"/>
          </p:cNvSpPr>
          <p:nvPr/>
        </p:nvSpPr>
        <p:spPr bwMode="auto">
          <a:xfrm>
            <a:off x="7710488" y="3032125"/>
            <a:ext cx="755650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cs-CZ"/>
          </a:p>
        </p:txBody>
      </p:sp>
      <p:sp>
        <p:nvSpPr>
          <p:cNvPr id="45094" name="AutoShape 38"/>
          <p:cNvSpPr>
            <a:spLocks noChangeArrowheads="1"/>
          </p:cNvSpPr>
          <p:nvPr/>
        </p:nvSpPr>
        <p:spPr bwMode="auto">
          <a:xfrm>
            <a:off x="7710488" y="3932238"/>
            <a:ext cx="755650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cs-CZ"/>
          </a:p>
        </p:txBody>
      </p:sp>
      <p:sp>
        <p:nvSpPr>
          <p:cNvPr id="15375" name="AutoShape 39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563938" y="6265863"/>
            <a:ext cx="1979612" cy="366712"/>
          </a:xfrm>
          <a:prstGeom prst="actionButtonBlank">
            <a:avLst/>
          </a:prstGeom>
          <a:solidFill>
            <a:srgbClr val="FFFF99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 algn="ctr"/>
            <a:r>
              <a:rPr lang="cs-CZ" b="0" dirty="0" err="1">
                <a:latin typeface="Arial" pitchFamily="34" charset="0"/>
              </a:rPr>
              <a:t>Let´s</a:t>
            </a:r>
            <a:r>
              <a:rPr lang="cs-CZ" b="0" dirty="0">
                <a:latin typeface="Arial" pitchFamily="34" charset="0"/>
              </a:rPr>
              <a:t> risk </a:t>
            </a:r>
            <a:r>
              <a:rPr lang="cs-CZ" b="0" dirty="0" err="1">
                <a:latin typeface="Arial" pitchFamily="34" charset="0"/>
              </a:rPr>
              <a:t>it!</a:t>
            </a:r>
            <a:endParaRPr lang="cs-CZ" b="0" dirty="0">
              <a:latin typeface="Arial" pitchFamily="34" charset="0"/>
            </a:endParaRP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508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50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089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509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 nodeType="clickPar">
                      <p:stCondLst>
                        <p:cond delay="0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450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090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4509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 nodeType="clickPar">
                      <p:stCondLst>
                        <p:cond delay="0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450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091"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rotWithShape="0">
          <a:gsLst>
            <a:gs pos="0">
              <a:srgbClr val="DBB7FF"/>
            </a:gs>
            <a:gs pos="50000">
              <a:schemeClr val="bg1"/>
            </a:gs>
            <a:gs pos="100000">
              <a:srgbClr val="FFCCFF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49"/>
          <p:cNvSpPr>
            <a:spLocks noChangeArrowheads="1"/>
          </p:cNvSpPr>
          <p:nvPr/>
        </p:nvSpPr>
        <p:spPr bwMode="auto">
          <a:xfrm>
            <a:off x="0" y="549275"/>
            <a:ext cx="9144000" cy="140356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609600" indent="-609600" algn="ctr">
              <a:spcBef>
                <a:spcPct val="20000"/>
              </a:spcBef>
            </a:pPr>
            <a:r>
              <a:rPr lang="cs-CZ" sz="2800" dirty="0" err="1" smtClean="0">
                <a:latin typeface="Arial" pitchFamily="34" charset="0"/>
              </a:rPr>
              <a:t>Verbs</a:t>
            </a:r>
            <a:r>
              <a:rPr lang="cs-CZ" sz="2800" dirty="0" smtClean="0">
                <a:latin typeface="Arial" pitchFamily="34" charset="0"/>
              </a:rPr>
              <a:t> 300</a:t>
            </a:r>
            <a:r>
              <a:rPr lang="cs-CZ" sz="2800" dirty="0">
                <a:latin typeface="Arial" pitchFamily="34" charset="0"/>
              </a:rPr>
              <a:t>: </a:t>
            </a:r>
          </a:p>
          <a:p>
            <a:pPr marL="609600" indent="-609600" algn="ctr">
              <a:spcBef>
                <a:spcPct val="20000"/>
              </a:spcBef>
            </a:pPr>
            <a:r>
              <a:rPr lang="cs-CZ" sz="2800" dirty="0" smtClean="0">
                <a:latin typeface="Arial" pitchFamily="34" charset="0"/>
              </a:rPr>
              <a:t>To </a:t>
            </a:r>
            <a:r>
              <a:rPr lang="cs-CZ" sz="2800" dirty="0" err="1" smtClean="0">
                <a:latin typeface="Arial" pitchFamily="34" charset="0"/>
              </a:rPr>
              <a:t>move</a:t>
            </a:r>
            <a:r>
              <a:rPr lang="cs-CZ" sz="2800" dirty="0" smtClean="0">
                <a:latin typeface="Arial" pitchFamily="34" charset="0"/>
              </a:rPr>
              <a:t> </a:t>
            </a:r>
            <a:r>
              <a:rPr lang="cs-CZ" sz="2800" dirty="0" err="1" smtClean="0">
                <a:latin typeface="Arial" pitchFamily="34" charset="0"/>
              </a:rPr>
              <a:t>using</a:t>
            </a:r>
            <a:r>
              <a:rPr lang="cs-CZ" sz="2800" dirty="0" smtClean="0">
                <a:latin typeface="Arial" pitchFamily="34" charset="0"/>
              </a:rPr>
              <a:t> </a:t>
            </a:r>
            <a:r>
              <a:rPr lang="cs-CZ" sz="2800" dirty="0" err="1" smtClean="0">
                <a:latin typeface="Arial" pitchFamily="34" charset="0"/>
              </a:rPr>
              <a:t>your</a:t>
            </a:r>
            <a:r>
              <a:rPr lang="cs-CZ" sz="2800" dirty="0" smtClean="0">
                <a:latin typeface="Arial" pitchFamily="34" charset="0"/>
              </a:rPr>
              <a:t> </a:t>
            </a:r>
            <a:r>
              <a:rPr lang="cs-CZ" sz="2800" dirty="0" err="1" smtClean="0">
                <a:latin typeface="Arial" pitchFamily="34" charset="0"/>
              </a:rPr>
              <a:t>legs</a:t>
            </a:r>
            <a:r>
              <a:rPr lang="cs-CZ" sz="2800" dirty="0" smtClean="0">
                <a:latin typeface="Arial" pitchFamily="34" charset="0"/>
              </a:rPr>
              <a:t>, </a:t>
            </a:r>
          </a:p>
          <a:p>
            <a:pPr marL="609600" indent="-609600" algn="ctr">
              <a:spcBef>
                <a:spcPct val="20000"/>
              </a:spcBef>
            </a:pPr>
            <a:r>
              <a:rPr lang="cs-CZ" sz="2800" dirty="0" err="1" smtClean="0">
                <a:latin typeface="Arial" pitchFamily="34" charset="0"/>
              </a:rPr>
              <a:t>it</a:t>
            </a:r>
            <a:r>
              <a:rPr lang="cs-CZ" sz="2800" dirty="0" smtClean="0">
                <a:latin typeface="Arial" pitchFamily="34" charset="0"/>
              </a:rPr>
              <a:t> </a:t>
            </a:r>
            <a:r>
              <a:rPr lang="cs-CZ" sz="2800" dirty="0" err="1" smtClean="0">
                <a:latin typeface="Arial" pitchFamily="34" charset="0"/>
              </a:rPr>
              <a:t>is</a:t>
            </a:r>
            <a:r>
              <a:rPr lang="cs-CZ" sz="2800" dirty="0" smtClean="0">
                <a:latin typeface="Arial" pitchFamily="34" charset="0"/>
              </a:rPr>
              <a:t> </a:t>
            </a:r>
            <a:r>
              <a:rPr lang="cs-CZ" sz="2800" dirty="0" err="1" smtClean="0">
                <a:latin typeface="Arial" pitchFamily="34" charset="0"/>
              </a:rPr>
              <a:t>usually</a:t>
            </a:r>
            <a:r>
              <a:rPr lang="cs-CZ" sz="2800" dirty="0" smtClean="0">
                <a:latin typeface="Arial" pitchFamily="34" charset="0"/>
              </a:rPr>
              <a:t> </a:t>
            </a:r>
            <a:r>
              <a:rPr lang="cs-CZ" sz="2800" dirty="0" err="1" smtClean="0">
                <a:latin typeface="Arial" pitchFamily="34" charset="0"/>
              </a:rPr>
              <a:t>faster</a:t>
            </a:r>
            <a:r>
              <a:rPr lang="cs-CZ" sz="2800" dirty="0" smtClean="0">
                <a:latin typeface="Arial" pitchFamily="34" charset="0"/>
              </a:rPr>
              <a:t> </a:t>
            </a:r>
            <a:r>
              <a:rPr lang="cs-CZ" sz="2800" dirty="0" err="1" smtClean="0">
                <a:latin typeface="Arial" pitchFamily="34" charset="0"/>
              </a:rPr>
              <a:t>than</a:t>
            </a:r>
            <a:r>
              <a:rPr lang="cs-CZ" sz="2800" dirty="0" smtClean="0">
                <a:latin typeface="Arial" pitchFamily="34" charset="0"/>
              </a:rPr>
              <a:t> to </a:t>
            </a:r>
            <a:r>
              <a:rPr lang="cs-CZ" sz="2800" dirty="0" err="1" smtClean="0">
                <a:latin typeface="Arial" pitchFamily="34" charset="0"/>
              </a:rPr>
              <a:t>walk</a:t>
            </a:r>
            <a:r>
              <a:rPr lang="cs-CZ" sz="2800" dirty="0" smtClean="0">
                <a:latin typeface="Arial" pitchFamily="34" charset="0"/>
              </a:rPr>
              <a:t>.</a:t>
            </a:r>
            <a:endParaRPr lang="cs-CZ" sz="2800" dirty="0">
              <a:latin typeface="Arial" pitchFamily="34" charset="0"/>
            </a:endParaRPr>
          </a:p>
        </p:txBody>
      </p:sp>
      <p:sp>
        <p:nvSpPr>
          <p:cNvPr id="38962" name="AutoShape 50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3572422" y="2255655"/>
            <a:ext cx="1799369" cy="576263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342900" indent="-342900"/>
            <a:r>
              <a:rPr lang="cs-CZ" sz="2000" dirty="0">
                <a:latin typeface="Arial" pitchFamily="34" charset="0"/>
              </a:rPr>
              <a:t>a) t</a:t>
            </a:r>
            <a:r>
              <a:rPr lang="cs-CZ" sz="2000" dirty="0" smtClean="0">
                <a:latin typeface="Arial" pitchFamily="34" charset="0"/>
              </a:rPr>
              <a:t>o </a:t>
            </a:r>
            <a:r>
              <a:rPr lang="cs-CZ" sz="2000" dirty="0" err="1" smtClean="0">
                <a:latin typeface="Arial" pitchFamily="34" charset="0"/>
              </a:rPr>
              <a:t>swim</a:t>
            </a:r>
            <a:endParaRPr lang="cs-CZ" sz="2000" dirty="0">
              <a:latin typeface="Arial" pitchFamily="34" charset="0"/>
            </a:endParaRPr>
          </a:p>
        </p:txBody>
      </p:sp>
      <p:sp>
        <p:nvSpPr>
          <p:cNvPr id="38963" name="AutoShape 5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3572422" y="3155768"/>
            <a:ext cx="1799369" cy="576262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000" dirty="0">
                <a:latin typeface="Arial" pitchFamily="34" charset="0"/>
              </a:rPr>
              <a:t>b) t</a:t>
            </a:r>
            <a:r>
              <a:rPr lang="cs-CZ" sz="2000" dirty="0" smtClean="0">
                <a:latin typeface="Arial" pitchFamily="34" charset="0"/>
              </a:rPr>
              <a:t>o run</a:t>
            </a:r>
            <a:endParaRPr lang="cs-CZ" sz="2000" dirty="0">
              <a:latin typeface="Arial" pitchFamily="34" charset="0"/>
            </a:endParaRPr>
          </a:p>
        </p:txBody>
      </p:sp>
      <p:sp>
        <p:nvSpPr>
          <p:cNvPr id="38964" name="AutoShape 52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3570834" y="4057468"/>
            <a:ext cx="1800957" cy="576262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000" dirty="0">
                <a:latin typeface="Arial" pitchFamily="34" charset="0"/>
              </a:rPr>
              <a:t>c) t</a:t>
            </a:r>
            <a:r>
              <a:rPr lang="cs-CZ" sz="2000" dirty="0" smtClean="0">
                <a:latin typeface="Arial" pitchFamily="34" charset="0"/>
              </a:rPr>
              <a:t>o </a:t>
            </a:r>
            <a:r>
              <a:rPr lang="cs-CZ" sz="2000" dirty="0" err="1" smtClean="0">
                <a:latin typeface="Arial" pitchFamily="34" charset="0"/>
              </a:rPr>
              <a:t>dance</a:t>
            </a:r>
            <a:r>
              <a:rPr lang="cs-CZ" sz="2000" dirty="0" smtClean="0">
                <a:latin typeface="Arial" pitchFamily="34" charset="0"/>
              </a:rPr>
              <a:t> </a:t>
            </a:r>
            <a:endParaRPr lang="cs-CZ" sz="2000" dirty="0">
              <a:latin typeface="Arial" pitchFamily="34" charset="0"/>
            </a:endParaRPr>
          </a:p>
        </p:txBody>
      </p:sp>
      <p:sp>
        <p:nvSpPr>
          <p:cNvPr id="38965" name="AutoShape 53"/>
          <p:cNvSpPr>
            <a:spLocks noChangeArrowheads="1"/>
          </p:cNvSpPr>
          <p:nvPr/>
        </p:nvSpPr>
        <p:spPr bwMode="auto">
          <a:xfrm>
            <a:off x="8172450" y="2097088"/>
            <a:ext cx="755650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cs-CZ"/>
          </a:p>
        </p:txBody>
      </p:sp>
      <p:sp>
        <p:nvSpPr>
          <p:cNvPr id="38966" name="AutoShape 54"/>
          <p:cNvSpPr>
            <a:spLocks noChangeArrowheads="1"/>
          </p:cNvSpPr>
          <p:nvPr/>
        </p:nvSpPr>
        <p:spPr bwMode="auto">
          <a:xfrm>
            <a:off x="8208963" y="2995613"/>
            <a:ext cx="755650" cy="720725"/>
          </a:xfrm>
          <a:prstGeom prst="smileyFace">
            <a:avLst>
              <a:gd name="adj" fmla="val 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cs-CZ"/>
          </a:p>
        </p:txBody>
      </p:sp>
      <p:sp>
        <p:nvSpPr>
          <p:cNvPr id="38967" name="AutoShape 55"/>
          <p:cNvSpPr>
            <a:spLocks noChangeArrowheads="1"/>
          </p:cNvSpPr>
          <p:nvPr/>
        </p:nvSpPr>
        <p:spPr bwMode="auto">
          <a:xfrm>
            <a:off x="8208963" y="3895725"/>
            <a:ext cx="755650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cs-CZ"/>
          </a:p>
        </p:txBody>
      </p:sp>
      <p:sp>
        <p:nvSpPr>
          <p:cNvPr id="16399" name="AutoShape 56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563938" y="6265863"/>
            <a:ext cx="1979612" cy="366712"/>
          </a:xfrm>
          <a:prstGeom prst="actionButtonBlank">
            <a:avLst/>
          </a:prstGeom>
          <a:solidFill>
            <a:srgbClr val="FFFF99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 algn="ctr"/>
            <a:r>
              <a:rPr lang="cs-CZ" b="0" dirty="0" err="1">
                <a:latin typeface="Arial" pitchFamily="34" charset="0"/>
              </a:rPr>
              <a:t>Let´s</a:t>
            </a:r>
            <a:r>
              <a:rPr lang="cs-CZ" b="0" dirty="0">
                <a:latin typeface="Arial" pitchFamily="34" charset="0"/>
              </a:rPr>
              <a:t> risk </a:t>
            </a:r>
            <a:r>
              <a:rPr lang="cs-CZ" b="0" dirty="0" err="1">
                <a:latin typeface="Arial" pitchFamily="34" charset="0"/>
              </a:rPr>
              <a:t>it!</a:t>
            </a:r>
            <a:endParaRPr lang="cs-CZ" b="0" dirty="0">
              <a:latin typeface="Arial" pitchFamily="34" charset="0"/>
            </a:endParaRP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896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89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962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896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 nodeType="clickPar">
                      <p:stCondLst>
                        <p:cond delay="0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389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963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3896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 nodeType="clickPar">
                      <p:stCondLst>
                        <p:cond delay="0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389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964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rotWithShape="0">
          <a:gsLst>
            <a:gs pos="0">
              <a:srgbClr val="DBB7FF"/>
            </a:gs>
            <a:gs pos="50000">
              <a:schemeClr val="bg1"/>
            </a:gs>
            <a:gs pos="100000">
              <a:srgbClr val="FFCCFF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2"/>
          <p:cNvSpPr>
            <a:spLocks noChangeArrowheads="1"/>
          </p:cNvSpPr>
          <p:nvPr/>
        </p:nvSpPr>
        <p:spPr bwMode="auto">
          <a:xfrm>
            <a:off x="360363" y="332655"/>
            <a:ext cx="8424862" cy="157848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342900" indent="-342900" algn="ctr">
              <a:spcBef>
                <a:spcPct val="20000"/>
              </a:spcBef>
            </a:pPr>
            <a:r>
              <a:rPr lang="cs-CZ" sz="2800" dirty="0" err="1" smtClean="0">
                <a:latin typeface="Arial" pitchFamily="34" charset="0"/>
              </a:rPr>
              <a:t>Verbs</a:t>
            </a:r>
            <a:r>
              <a:rPr lang="cs-CZ" sz="2800" dirty="0" smtClean="0">
                <a:latin typeface="Arial" pitchFamily="34" charset="0"/>
              </a:rPr>
              <a:t> 400</a:t>
            </a:r>
            <a:r>
              <a:rPr lang="cs-CZ" sz="2800" dirty="0">
                <a:latin typeface="Arial" pitchFamily="34" charset="0"/>
              </a:rPr>
              <a:t>: </a:t>
            </a:r>
          </a:p>
          <a:p>
            <a:pPr marL="342900" indent="-342900" algn="ctr">
              <a:spcBef>
                <a:spcPct val="20000"/>
              </a:spcBef>
            </a:pPr>
            <a:r>
              <a:rPr lang="cs-CZ" sz="2800" dirty="0" smtClean="0">
                <a:latin typeface="Arial" pitchFamily="34" charset="0"/>
              </a:rPr>
              <a:t>Past tense </a:t>
            </a:r>
            <a:r>
              <a:rPr lang="cs-CZ" sz="2800" dirty="0" err="1" smtClean="0">
                <a:latin typeface="Arial" pitchFamily="34" charset="0"/>
              </a:rPr>
              <a:t>of</a:t>
            </a:r>
            <a:r>
              <a:rPr lang="cs-CZ" sz="2800" dirty="0" smtClean="0">
                <a:latin typeface="Arial" pitchFamily="34" charset="0"/>
              </a:rPr>
              <a:t> these </a:t>
            </a:r>
            <a:r>
              <a:rPr lang="cs-CZ" sz="2800" dirty="0" err="1" smtClean="0">
                <a:latin typeface="Arial" pitchFamily="34" charset="0"/>
              </a:rPr>
              <a:t>verbs</a:t>
            </a:r>
            <a:r>
              <a:rPr lang="cs-CZ" sz="2800" dirty="0" smtClean="0">
                <a:latin typeface="Arial" pitchFamily="34" charset="0"/>
              </a:rPr>
              <a:t>:</a:t>
            </a:r>
          </a:p>
          <a:p>
            <a:pPr marL="342900" indent="-342900" algn="ctr">
              <a:spcBef>
                <a:spcPct val="20000"/>
              </a:spcBef>
            </a:pPr>
            <a:r>
              <a:rPr lang="cs-CZ" sz="2800" dirty="0" smtClean="0">
                <a:latin typeface="Arial" pitchFamily="34" charset="0"/>
              </a:rPr>
              <a:t>go, </a:t>
            </a:r>
            <a:r>
              <a:rPr lang="cs-CZ" sz="2800" dirty="0" err="1" smtClean="0">
                <a:latin typeface="Arial" pitchFamily="34" charset="0"/>
              </a:rPr>
              <a:t>buy</a:t>
            </a:r>
            <a:r>
              <a:rPr lang="cs-CZ" sz="2800" dirty="0" smtClean="0">
                <a:latin typeface="Arial" pitchFamily="34" charset="0"/>
              </a:rPr>
              <a:t>, </a:t>
            </a:r>
            <a:r>
              <a:rPr lang="cs-CZ" sz="2800" dirty="0" err="1" smtClean="0">
                <a:latin typeface="Arial" pitchFamily="34" charset="0"/>
              </a:rPr>
              <a:t>bring</a:t>
            </a:r>
            <a:r>
              <a:rPr lang="cs-CZ" sz="2800" dirty="0" smtClean="0">
                <a:latin typeface="Arial" pitchFamily="34" charset="0"/>
              </a:rPr>
              <a:t>, smile, </a:t>
            </a:r>
            <a:r>
              <a:rPr lang="cs-CZ" sz="2800" dirty="0" err="1" smtClean="0">
                <a:latin typeface="Arial" pitchFamily="34" charset="0"/>
              </a:rPr>
              <a:t>think</a:t>
            </a:r>
            <a:endParaRPr lang="cs-CZ" sz="2800" dirty="0" smtClean="0">
              <a:latin typeface="Arial" pitchFamily="34" charset="0"/>
            </a:endParaRPr>
          </a:p>
          <a:p>
            <a:pPr marL="342900" indent="-342900" algn="ctr">
              <a:spcBef>
                <a:spcPct val="20000"/>
              </a:spcBef>
            </a:pPr>
            <a:endParaRPr lang="cs-CZ" sz="2800" dirty="0">
              <a:latin typeface="Arial" pitchFamily="34" charset="0"/>
            </a:endParaRPr>
          </a:p>
        </p:txBody>
      </p:sp>
      <p:sp>
        <p:nvSpPr>
          <p:cNvPr id="52247" name="AutoShape 23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971550" y="1988839"/>
            <a:ext cx="6508750" cy="611485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342900" indent="-342900">
              <a:buFontTx/>
              <a:buAutoNum type="alphaLcParenR"/>
            </a:pPr>
            <a:r>
              <a:rPr lang="cs-CZ" sz="2000" dirty="0" err="1">
                <a:latin typeface="Arial" pitchFamily="34" charset="0"/>
              </a:rPr>
              <a:t>w</a:t>
            </a:r>
            <a:r>
              <a:rPr lang="cs-CZ" sz="2000" dirty="0" err="1" smtClean="0">
                <a:latin typeface="Arial" pitchFamily="34" charset="0"/>
              </a:rPr>
              <a:t>ent</a:t>
            </a:r>
            <a:r>
              <a:rPr lang="cs-CZ" sz="2000" dirty="0" smtClean="0">
                <a:latin typeface="Arial" pitchFamily="34" charset="0"/>
              </a:rPr>
              <a:t>, </a:t>
            </a:r>
            <a:r>
              <a:rPr lang="cs-CZ" sz="2000" dirty="0" err="1" smtClean="0">
                <a:latin typeface="Arial" pitchFamily="34" charset="0"/>
              </a:rPr>
              <a:t>bought</a:t>
            </a:r>
            <a:r>
              <a:rPr lang="cs-CZ" sz="2000" dirty="0" smtClean="0">
                <a:latin typeface="Arial" pitchFamily="34" charset="0"/>
              </a:rPr>
              <a:t>, </a:t>
            </a:r>
            <a:r>
              <a:rPr lang="cs-CZ" sz="2000" dirty="0" err="1" smtClean="0">
                <a:latin typeface="Arial" pitchFamily="34" charset="0"/>
              </a:rPr>
              <a:t>brought</a:t>
            </a:r>
            <a:r>
              <a:rPr lang="cs-CZ" sz="2000" dirty="0" smtClean="0">
                <a:latin typeface="Arial" pitchFamily="34" charset="0"/>
              </a:rPr>
              <a:t>, </a:t>
            </a:r>
            <a:r>
              <a:rPr lang="cs-CZ" sz="2000" dirty="0" err="1" smtClean="0">
                <a:latin typeface="Arial" pitchFamily="34" charset="0"/>
              </a:rPr>
              <a:t>smiled</a:t>
            </a:r>
            <a:r>
              <a:rPr lang="cs-CZ" sz="2000" dirty="0" smtClean="0">
                <a:latin typeface="Arial" pitchFamily="34" charset="0"/>
              </a:rPr>
              <a:t>, </a:t>
            </a:r>
            <a:r>
              <a:rPr lang="cs-CZ" sz="2000" dirty="0" err="1" smtClean="0">
                <a:latin typeface="Arial" pitchFamily="34" charset="0"/>
              </a:rPr>
              <a:t>thought</a:t>
            </a:r>
            <a:endParaRPr lang="cs-CZ" sz="2000" dirty="0">
              <a:latin typeface="Arial" pitchFamily="34" charset="0"/>
            </a:endParaRPr>
          </a:p>
        </p:txBody>
      </p:sp>
      <p:sp>
        <p:nvSpPr>
          <p:cNvPr id="52248" name="AutoShape 24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971550" y="3248980"/>
            <a:ext cx="6508750" cy="613408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000" dirty="0">
                <a:latin typeface="Arial" pitchFamily="34" charset="0"/>
              </a:rPr>
              <a:t>b) </a:t>
            </a:r>
            <a:r>
              <a:rPr lang="cs-CZ" sz="2000" dirty="0" err="1" smtClean="0">
                <a:latin typeface="Arial" pitchFamily="34" charset="0"/>
              </a:rPr>
              <a:t>went</a:t>
            </a:r>
            <a:r>
              <a:rPr lang="cs-CZ" sz="2000" dirty="0" smtClean="0">
                <a:latin typeface="Arial" pitchFamily="34" charset="0"/>
              </a:rPr>
              <a:t>, </a:t>
            </a:r>
            <a:r>
              <a:rPr lang="cs-CZ" sz="2000" dirty="0" err="1" smtClean="0">
                <a:latin typeface="Arial" pitchFamily="34" charset="0"/>
              </a:rPr>
              <a:t>bought</a:t>
            </a:r>
            <a:r>
              <a:rPr lang="cs-CZ" sz="2000" dirty="0" smtClean="0">
                <a:latin typeface="Arial" pitchFamily="34" charset="0"/>
              </a:rPr>
              <a:t>, </a:t>
            </a:r>
            <a:r>
              <a:rPr lang="cs-CZ" sz="2000" dirty="0" err="1" smtClean="0">
                <a:latin typeface="Arial" pitchFamily="34" charset="0"/>
              </a:rPr>
              <a:t>bringed</a:t>
            </a:r>
            <a:r>
              <a:rPr lang="cs-CZ" sz="2000" dirty="0" smtClean="0">
                <a:latin typeface="Arial" pitchFamily="34" charset="0"/>
              </a:rPr>
              <a:t>, </a:t>
            </a:r>
            <a:r>
              <a:rPr lang="cs-CZ" sz="2000" dirty="0" err="1" smtClean="0">
                <a:latin typeface="Arial" pitchFamily="34" charset="0"/>
              </a:rPr>
              <a:t>smiled</a:t>
            </a:r>
            <a:r>
              <a:rPr lang="cs-CZ" sz="2000" dirty="0" smtClean="0">
                <a:latin typeface="Arial" pitchFamily="34" charset="0"/>
              </a:rPr>
              <a:t>, </a:t>
            </a:r>
            <a:r>
              <a:rPr lang="cs-CZ" sz="2000" dirty="0" err="1" smtClean="0">
                <a:latin typeface="Arial" pitchFamily="34" charset="0"/>
              </a:rPr>
              <a:t>thinked</a:t>
            </a:r>
            <a:endParaRPr lang="cs-CZ" sz="2000" dirty="0">
              <a:latin typeface="Arial" pitchFamily="34" charset="0"/>
            </a:endParaRPr>
          </a:p>
        </p:txBody>
      </p:sp>
      <p:sp>
        <p:nvSpPr>
          <p:cNvPr id="52249" name="AutoShape 25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969963" y="4473116"/>
            <a:ext cx="6518275" cy="684672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342900" indent="-342900"/>
            <a:r>
              <a:rPr lang="cs-CZ" sz="2000" dirty="0">
                <a:latin typeface="Arial" pitchFamily="34" charset="0"/>
              </a:rPr>
              <a:t>c) </a:t>
            </a:r>
            <a:r>
              <a:rPr lang="cs-CZ" sz="2000" dirty="0" err="1" smtClean="0">
                <a:latin typeface="Arial" pitchFamily="34" charset="0"/>
              </a:rPr>
              <a:t>gone</a:t>
            </a:r>
            <a:r>
              <a:rPr lang="cs-CZ" sz="2000" dirty="0" smtClean="0">
                <a:latin typeface="Arial" pitchFamily="34" charset="0"/>
              </a:rPr>
              <a:t>, </a:t>
            </a:r>
            <a:r>
              <a:rPr lang="cs-CZ" sz="2000" dirty="0" err="1" smtClean="0">
                <a:latin typeface="Arial" pitchFamily="34" charset="0"/>
              </a:rPr>
              <a:t>buyed</a:t>
            </a:r>
            <a:r>
              <a:rPr lang="cs-CZ" sz="2000" dirty="0" smtClean="0">
                <a:latin typeface="Arial" pitchFamily="34" charset="0"/>
              </a:rPr>
              <a:t>, </a:t>
            </a:r>
            <a:r>
              <a:rPr lang="cs-CZ" sz="2000" dirty="0" err="1" smtClean="0">
                <a:latin typeface="Arial" pitchFamily="34" charset="0"/>
              </a:rPr>
              <a:t>brought</a:t>
            </a:r>
            <a:r>
              <a:rPr lang="cs-CZ" sz="2000" dirty="0" smtClean="0">
                <a:latin typeface="Arial" pitchFamily="34" charset="0"/>
              </a:rPr>
              <a:t>, </a:t>
            </a:r>
            <a:r>
              <a:rPr lang="cs-CZ" sz="2000" dirty="0" err="1" smtClean="0">
                <a:latin typeface="Arial" pitchFamily="34" charset="0"/>
              </a:rPr>
              <a:t>smoulth</a:t>
            </a:r>
            <a:r>
              <a:rPr lang="cs-CZ" sz="2000" dirty="0" smtClean="0">
                <a:latin typeface="Arial" pitchFamily="34" charset="0"/>
              </a:rPr>
              <a:t>, </a:t>
            </a:r>
            <a:r>
              <a:rPr lang="cs-CZ" sz="2000" dirty="0" err="1" smtClean="0">
                <a:latin typeface="Arial" pitchFamily="34" charset="0"/>
              </a:rPr>
              <a:t>thanked</a:t>
            </a:r>
            <a:endParaRPr lang="cs-CZ" sz="2000" dirty="0">
              <a:latin typeface="Arial" pitchFamily="34" charset="0"/>
            </a:endParaRPr>
          </a:p>
        </p:txBody>
      </p:sp>
      <p:sp>
        <p:nvSpPr>
          <p:cNvPr id="52250" name="AutoShape 26"/>
          <p:cNvSpPr>
            <a:spLocks noChangeArrowheads="1"/>
          </p:cNvSpPr>
          <p:nvPr/>
        </p:nvSpPr>
        <p:spPr bwMode="auto">
          <a:xfrm>
            <a:off x="7740650" y="1911137"/>
            <a:ext cx="755650" cy="720725"/>
          </a:xfrm>
          <a:prstGeom prst="smileyFace">
            <a:avLst>
              <a:gd name="adj" fmla="val 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cs-CZ"/>
          </a:p>
        </p:txBody>
      </p:sp>
      <p:sp>
        <p:nvSpPr>
          <p:cNvPr id="52251" name="AutoShape 27"/>
          <p:cNvSpPr>
            <a:spLocks noChangeArrowheads="1"/>
          </p:cNvSpPr>
          <p:nvPr/>
        </p:nvSpPr>
        <p:spPr bwMode="auto">
          <a:xfrm>
            <a:off x="7740650" y="3186349"/>
            <a:ext cx="755650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cs-CZ"/>
          </a:p>
        </p:txBody>
      </p:sp>
      <p:sp>
        <p:nvSpPr>
          <p:cNvPr id="52252" name="AutoShape 28"/>
          <p:cNvSpPr>
            <a:spLocks noChangeArrowheads="1"/>
          </p:cNvSpPr>
          <p:nvPr/>
        </p:nvSpPr>
        <p:spPr bwMode="auto">
          <a:xfrm>
            <a:off x="7740650" y="4474103"/>
            <a:ext cx="755650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cs-CZ"/>
          </a:p>
        </p:txBody>
      </p:sp>
      <p:sp>
        <p:nvSpPr>
          <p:cNvPr id="17423" name="AutoShape 29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563938" y="6265863"/>
            <a:ext cx="1979612" cy="366712"/>
          </a:xfrm>
          <a:prstGeom prst="actionButtonBlank">
            <a:avLst/>
          </a:prstGeom>
          <a:solidFill>
            <a:srgbClr val="FFFF99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 algn="ctr"/>
            <a:r>
              <a:rPr lang="cs-CZ" b="0" dirty="0" err="1">
                <a:latin typeface="Arial" pitchFamily="34" charset="0"/>
              </a:rPr>
              <a:t>Let´s</a:t>
            </a:r>
            <a:r>
              <a:rPr lang="cs-CZ" b="0" dirty="0">
                <a:latin typeface="Arial" pitchFamily="34" charset="0"/>
              </a:rPr>
              <a:t> risk </a:t>
            </a:r>
            <a:r>
              <a:rPr lang="cs-CZ" b="0" dirty="0" err="1">
                <a:latin typeface="Arial" pitchFamily="34" charset="0"/>
              </a:rPr>
              <a:t>it!</a:t>
            </a:r>
            <a:endParaRPr lang="cs-CZ" b="0" dirty="0">
              <a:latin typeface="Arial" pitchFamily="34" charset="0"/>
            </a:endParaRP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22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22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247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22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 nodeType="clickPar">
                      <p:stCondLst>
                        <p:cond delay="0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522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248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522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 nodeType="clickPar">
                      <p:stCondLst>
                        <p:cond delay="0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522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249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DBB7FF"/>
            </a:gs>
            <a:gs pos="50000">
              <a:schemeClr val="bg1"/>
            </a:gs>
            <a:gs pos="100000">
              <a:srgbClr val="FFCCFF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4"/>
          <p:cNvSpPr>
            <a:spLocks noChangeArrowheads="1"/>
          </p:cNvSpPr>
          <p:nvPr/>
        </p:nvSpPr>
        <p:spPr bwMode="auto">
          <a:xfrm>
            <a:off x="0" y="549275"/>
            <a:ext cx="9144000" cy="147556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342900" indent="-342900" algn="ctr">
              <a:spcBef>
                <a:spcPct val="20000"/>
              </a:spcBef>
            </a:pPr>
            <a:r>
              <a:rPr lang="cs-CZ" sz="2800" dirty="0" err="1" smtClean="0">
                <a:latin typeface="Arial" pitchFamily="34" charset="0"/>
              </a:rPr>
              <a:t>Verbs</a:t>
            </a:r>
            <a:r>
              <a:rPr lang="cs-CZ" sz="2800" dirty="0" smtClean="0">
                <a:latin typeface="Arial" pitchFamily="34" charset="0"/>
              </a:rPr>
              <a:t> 500:</a:t>
            </a:r>
          </a:p>
          <a:p>
            <a:pPr marL="342900" indent="-342900" algn="ctr">
              <a:spcBef>
                <a:spcPct val="20000"/>
              </a:spcBef>
            </a:pPr>
            <a:r>
              <a:rPr lang="cs-CZ" sz="2800" dirty="0" err="1" smtClean="0">
                <a:latin typeface="Arial" pitchFamily="34" charset="0"/>
              </a:rPr>
              <a:t>When</a:t>
            </a:r>
            <a:r>
              <a:rPr lang="cs-CZ" sz="2800" dirty="0" smtClean="0">
                <a:latin typeface="Arial" pitchFamily="34" charset="0"/>
              </a:rPr>
              <a:t> </a:t>
            </a:r>
            <a:r>
              <a:rPr lang="cs-CZ" sz="2800" dirty="0" err="1" smtClean="0">
                <a:latin typeface="Arial" pitchFamily="34" charset="0"/>
              </a:rPr>
              <a:t>you</a:t>
            </a:r>
            <a:r>
              <a:rPr lang="cs-CZ" sz="2800" dirty="0" smtClean="0">
                <a:latin typeface="Arial" pitchFamily="34" charset="0"/>
              </a:rPr>
              <a:t> live, </a:t>
            </a:r>
            <a:r>
              <a:rPr lang="cs-CZ" sz="2800" dirty="0" err="1" smtClean="0">
                <a:latin typeface="Arial" pitchFamily="34" charset="0"/>
              </a:rPr>
              <a:t>you</a:t>
            </a:r>
            <a:r>
              <a:rPr lang="cs-CZ" sz="2800" dirty="0" smtClean="0">
                <a:latin typeface="Arial" pitchFamily="34" charset="0"/>
              </a:rPr>
              <a:t> </a:t>
            </a:r>
            <a:r>
              <a:rPr lang="cs-CZ" sz="2800" dirty="0" err="1" smtClean="0">
                <a:latin typeface="Arial" pitchFamily="34" charset="0"/>
              </a:rPr>
              <a:t>must</a:t>
            </a:r>
            <a:r>
              <a:rPr lang="cs-CZ" sz="2800" dirty="0" smtClean="0">
                <a:latin typeface="Arial" pitchFamily="34" charset="0"/>
              </a:rPr>
              <a:t>:</a:t>
            </a:r>
          </a:p>
          <a:p>
            <a:pPr marL="342900" indent="-342900" algn="ctr">
              <a:spcBef>
                <a:spcPct val="20000"/>
              </a:spcBef>
            </a:pPr>
            <a:r>
              <a:rPr lang="cs-CZ" sz="2800" dirty="0" smtClean="0">
                <a:latin typeface="Arial" pitchFamily="34" charset="0"/>
              </a:rPr>
              <a:t>(air – </a:t>
            </a:r>
            <a:r>
              <a:rPr lang="cs-CZ" sz="2800" dirty="0" err="1" smtClean="0">
                <a:latin typeface="Arial" pitchFamily="34" charset="0"/>
              </a:rPr>
              <a:t>lungs</a:t>
            </a:r>
            <a:r>
              <a:rPr lang="cs-CZ" sz="2800" dirty="0" smtClean="0">
                <a:latin typeface="Arial" pitchFamily="34" charset="0"/>
              </a:rPr>
              <a:t> – in and </a:t>
            </a:r>
            <a:r>
              <a:rPr lang="cs-CZ" sz="2800" dirty="0" err="1" smtClean="0">
                <a:latin typeface="Arial" pitchFamily="34" charset="0"/>
              </a:rPr>
              <a:t>out</a:t>
            </a:r>
            <a:r>
              <a:rPr lang="cs-CZ" sz="2800" dirty="0" smtClean="0">
                <a:latin typeface="Arial" pitchFamily="34" charset="0"/>
              </a:rPr>
              <a:t>)</a:t>
            </a:r>
            <a:endParaRPr lang="cs-CZ" sz="2800" dirty="0">
              <a:latin typeface="Arial" pitchFamily="34" charset="0"/>
            </a:endParaRPr>
          </a:p>
        </p:txBody>
      </p:sp>
      <p:sp>
        <p:nvSpPr>
          <p:cNvPr id="18435" name="AutoShape 10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563938" y="6265863"/>
            <a:ext cx="1979612" cy="366712"/>
          </a:xfrm>
          <a:prstGeom prst="actionButtonBlank">
            <a:avLst/>
          </a:prstGeom>
          <a:solidFill>
            <a:srgbClr val="FFFF99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 algn="ctr"/>
            <a:r>
              <a:rPr lang="cs-CZ" b="0" dirty="0" err="1">
                <a:latin typeface="Arial" pitchFamily="34" charset="0"/>
              </a:rPr>
              <a:t>Let´s</a:t>
            </a:r>
            <a:r>
              <a:rPr lang="cs-CZ" b="0" dirty="0">
                <a:latin typeface="Arial" pitchFamily="34" charset="0"/>
              </a:rPr>
              <a:t> risk </a:t>
            </a:r>
            <a:r>
              <a:rPr lang="cs-CZ" b="0" dirty="0" err="1">
                <a:latin typeface="Arial" pitchFamily="34" charset="0"/>
              </a:rPr>
              <a:t>it!</a:t>
            </a:r>
            <a:endParaRPr lang="cs-CZ" b="0" dirty="0">
              <a:latin typeface="Arial" pitchFamily="34" charset="0"/>
            </a:endParaRPr>
          </a:p>
        </p:txBody>
      </p:sp>
      <p:sp>
        <p:nvSpPr>
          <p:cNvPr id="314379" name="AutoShape 1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3455988" y="3140075"/>
            <a:ext cx="2195512" cy="576263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dirty="0" err="1" smtClean="0">
                <a:latin typeface="Arial" pitchFamily="34" charset="0"/>
              </a:rPr>
              <a:t>Answer</a:t>
            </a:r>
            <a:endParaRPr lang="cs-CZ" sz="2400" dirty="0">
              <a:latin typeface="Arial" pitchFamily="34" charset="0"/>
            </a:endParaRPr>
          </a:p>
        </p:txBody>
      </p:sp>
      <p:sp>
        <p:nvSpPr>
          <p:cNvPr id="314380" name="AutoShape 12"/>
          <p:cNvSpPr>
            <a:spLocks noChangeArrowheads="1"/>
          </p:cNvSpPr>
          <p:nvPr/>
        </p:nvSpPr>
        <p:spPr bwMode="auto">
          <a:xfrm>
            <a:off x="6372200" y="3830980"/>
            <a:ext cx="755650" cy="720725"/>
          </a:xfrm>
          <a:prstGeom prst="smileyFace">
            <a:avLst>
              <a:gd name="adj" fmla="val 4653"/>
            </a:avLst>
          </a:prstGeom>
          <a:solidFill>
            <a:schemeClr val="bg1"/>
          </a:solidFill>
          <a:ln w="38100">
            <a:solidFill>
              <a:srgbClr val="00FF00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14381" name="Text Box 13"/>
          <p:cNvSpPr txBox="1">
            <a:spLocks noChangeArrowheads="1"/>
          </p:cNvSpPr>
          <p:nvPr/>
        </p:nvSpPr>
        <p:spPr bwMode="auto">
          <a:xfrm>
            <a:off x="3725931" y="3960509"/>
            <a:ext cx="1655626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5400" cap="rnd" algn="ctr">
                <a:solidFill>
                  <a:srgbClr val="000000"/>
                </a:solidFill>
                <a:prstDash val="sysDot"/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marL="342900" indent="-342900" eaLnBrk="0" hangingPunct="0">
              <a:defRPr b="1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b="1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b="1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b="1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b="1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cs-CZ" sz="2400" b="0" dirty="0" smtClean="0">
                <a:solidFill>
                  <a:srgbClr val="FF0000"/>
                </a:solidFill>
                <a:latin typeface="Arial" pitchFamily="34" charset="0"/>
              </a:rPr>
              <a:t>BREATHE</a:t>
            </a:r>
            <a:endParaRPr lang="cs-CZ" sz="2400" b="0" dirty="0">
              <a:solidFill>
                <a:srgbClr val="FF0000"/>
              </a:solidFill>
              <a:latin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1437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43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143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43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" dur="500"/>
                                        <p:tgtEl>
                                          <p:spTgt spid="3143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5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4" dur="500"/>
                                        <p:tgtEl>
                                          <p:spTgt spid="31438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43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5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7" dur="500"/>
                                        <p:tgtEl>
                                          <p:spTgt spid="31438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43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4379"/>
                  </p:tgtEl>
                </p:cond>
              </p:nextCondLst>
            </p:seq>
          </p:childTnLst>
        </p:cTn>
      </p:par>
    </p:tnLst>
    <p:bldLst>
      <p:bldP spid="314380" grpId="0" animBg="1"/>
      <p:bldP spid="314380" grpId="1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rotWithShape="0">
          <a:gsLst>
            <a:gs pos="0">
              <a:srgbClr val="FFCC66"/>
            </a:gs>
            <a:gs pos="50000">
              <a:schemeClr val="bg1"/>
            </a:gs>
            <a:gs pos="100000">
              <a:srgbClr val="FFE2C5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1"/>
          <p:cNvSpPr>
            <a:spLocks noChangeArrowheads="1"/>
          </p:cNvSpPr>
          <p:nvPr/>
        </p:nvSpPr>
        <p:spPr bwMode="auto">
          <a:xfrm>
            <a:off x="360363" y="368300"/>
            <a:ext cx="8424862" cy="14765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342900" indent="-342900" algn="ctr">
              <a:spcBef>
                <a:spcPct val="20000"/>
              </a:spcBef>
            </a:pPr>
            <a:r>
              <a:rPr lang="cs-CZ" sz="2800" dirty="0" err="1" smtClean="0">
                <a:latin typeface="Arial" pitchFamily="34" charset="0"/>
              </a:rPr>
              <a:t>Pronouns</a:t>
            </a:r>
            <a:r>
              <a:rPr lang="cs-CZ" sz="2800" dirty="0" smtClean="0">
                <a:latin typeface="Arial" pitchFamily="34" charset="0"/>
              </a:rPr>
              <a:t> 100</a:t>
            </a:r>
            <a:r>
              <a:rPr lang="cs-CZ" sz="2800" dirty="0">
                <a:latin typeface="Arial" pitchFamily="34" charset="0"/>
              </a:rPr>
              <a:t>: </a:t>
            </a:r>
          </a:p>
          <a:p>
            <a:pPr marL="342900" indent="-342900" algn="ctr">
              <a:spcBef>
                <a:spcPct val="20000"/>
              </a:spcBef>
            </a:pPr>
            <a:r>
              <a:rPr lang="cs-CZ" sz="2800" u="sng" dirty="0" smtClean="0">
                <a:latin typeface="Arial" pitchFamily="34" charset="0"/>
              </a:rPr>
              <a:t>….</a:t>
            </a:r>
            <a:r>
              <a:rPr lang="cs-CZ" sz="2800" dirty="0" smtClean="0">
                <a:latin typeface="Arial" pitchFamily="34" charset="0"/>
              </a:rPr>
              <a:t> dog </a:t>
            </a:r>
            <a:r>
              <a:rPr lang="cs-CZ" sz="2800" dirty="0" err="1" smtClean="0">
                <a:latin typeface="Arial" pitchFamily="34" charset="0"/>
              </a:rPr>
              <a:t>is</a:t>
            </a:r>
            <a:r>
              <a:rPr lang="cs-CZ" sz="2800" dirty="0" smtClean="0">
                <a:latin typeface="Arial" pitchFamily="34" charset="0"/>
              </a:rPr>
              <a:t> </a:t>
            </a:r>
            <a:r>
              <a:rPr lang="cs-CZ" sz="2800" dirty="0" err="1" smtClean="0">
                <a:latin typeface="Arial" pitchFamily="34" charset="0"/>
              </a:rPr>
              <a:t>brown</a:t>
            </a:r>
            <a:r>
              <a:rPr lang="cs-CZ" sz="2800" dirty="0" smtClean="0">
                <a:latin typeface="Arial" pitchFamily="34" charset="0"/>
              </a:rPr>
              <a:t>. </a:t>
            </a:r>
            <a:endParaRPr lang="cs-CZ" sz="2800" dirty="0">
              <a:latin typeface="Arial" pitchFamily="34" charset="0"/>
            </a:endParaRPr>
          </a:p>
        </p:txBody>
      </p:sp>
      <p:sp>
        <p:nvSpPr>
          <p:cNvPr id="19459" name="AutoShape 28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563938" y="6265863"/>
            <a:ext cx="1979612" cy="366712"/>
          </a:xfrm>
          <a:prstGeom prst="actionButtonBlank">
            <a:avLst/>
          </a:prstGeom>
          <a:solidFill>
            <a:srgbClr val="FFFF99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 algn="ctr"/>
            <a:r>
              <a:rPr lang="cs-CZ" b="0" dirty="0" err="1">
                <a:latin typeface="Arial" pitchFamily="34" charset="0"/>
              </a:rPr>
              <a:t>Let´s</a:t>
            </a:r>
            <a:r>
              <a:rPr lang="cs-CZ" b="0" dirty="0">
                <a:latin typeface="Arial" pitchFamily="34" charset="0"/>
              </a:rPr>
              <a:t> risk </a:t>
            </a:r>
            <a:r>
              <a:rPr lang="cs-CZ" b="0" dirty="0" err="1">
                <a:latin typeface="Arial" pitchFamily="34" charset="0"/>
              </a:rPr>
              <a:t>it!</a:t>
            </a:r>
            <a:endParaRPr lang="cs-CZ" b="0" dirty="0">
              <a:latin typeface="Arial" pitchFamily="34" charset="0"/>
            </a:endParaRPr>
          </a:p>
        </p:txBody>
      </p:sp>
      <p:sp>
        <p:nvSpPr>
          <p:cNvPr id="44061" name="AutoShape 2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3903049" y="2202656"/>
            <a:ext cx="1301390" cy="576262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400" dirty="0">
                <a:latin typeface="Arial" pitchFamily="34" charset="0"/>
              </a:rPr>
              <a:t>a) </a:t>
            </a:r>
            <a:r>
              <a:rPr lang="cs-CZ" sz="2400" dirty="0" smtClean="0">
                <a:latin typeface="Arial" pitchFamily="34" charset="0"/>
              </a:rPr>
              <a:t>My</a:t>
            </a:r>
            <a:endParaRPr lang="cs-CZ" sz="2400" dirty="0">
              <a:latin typeface="Arial" pitchFamily="34" charset="0"/>
            </a:endParaRPr>
          </a:p>
        </p:txBody>
      </p:sp>
      <p:sp>
        <p:nvSpPr>
          <p:cNvPr id="44062" name="AutoShape 30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3903049" y="3102768"/>
            <a:ext cx="1301390" cy="576263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400" dirty="0">
                <a:latin typeface="Arial" pitchFamily="34" charset="0"/>
              </a:rPr>
              <a:t>b</a:t>
            </a:r>
            <a:r>
              <a:rPr lang="cs-CZ" sz="2400" dirty="0" smtClean="0">
                <a:latin typeface="Arial" pitchFamily="34" charset="0"/>
              </a:rPr>
              <a:t>) </a:t>
            </a:r>
            <a:r>
              <a:rPr lang="cs-CZ" sz="2400" dirty="0" err="1" smtClean="0">
                <a:latin typeface="Arial" pitchFamily="34" charset="0"/>
              </a:rPr>
              <a:t>Me</a:t>
            </a:r>
            <a:r>
              <a:rPr lang="cs-CZ" sz="2400" dirty="0" smtClean="0">
                <a:latin typeface="Arial" pitchFamily="34" charset="0"/>
              </a:rPr>
              <a:t> </a:t>
            </a:r>
            <a:endParaRPr lang="cs-CZ" sz="2400" dirty="0">
              <a:latin typeface="Arial" pitchFamily="34" charset="0"/>
            </a:endParaRPr>
          </a:p>
        </p:txBody>
      </p:sp>
      <p:sp>
        <p:nvSpPr>
          <p:cNvPr id="44063" name="AutoShape 3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3903049" y="4004468"/>
            <a:ext cx="1301390" cy="576263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400" dirty="0">
                <a:latin typeface="Arial" pitchFamily="34" charset="0"/>
              </a:rPr>
              <a:t>c) </a:t>
            </a:r>
            <a:r>
              <a:rPr lang="cs-CZ" sz="2400" dirty="0" smtClean="0">
                <a:latin typeface="Arial" pitchFamily="34" charset="0"/>
              </a:rPr>
              <a:t>I</a:t>
            </a:r>
            <a:endParaRPr lang="cs-CZ" sz="2400" dirty="0">
              <a:latin typeface="Arial" pitchFamily="34" charset="0"/>
            </a:endParaRPr>
          </a:p>
        </p:txBody>
      </p:sp>
      <p:sp>
        <p:nvSpPr>
          <p:cNvPr id="44064" name="AutoShape 32"/>
          <p:cNvSpPr>
            <a:spLocks noChangeArrowheads="1"/>
          </p:cNvSpPr>
          <p:nvPr/>
        </p:nvSpPr>
        <p:spPr bwMode="auto">
          <a:xfrm>
            <a:off x="7704138" y="2133600"/>
            <a:ext cx="755650" cy="720725"/>
          </a:xfrm>
          <a:prstGeom prst="smileyFace">
            <a:avLst>
              <a:gd name="adj" fmla="val 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cs-CZ"/>
          </a:p>
        </p:txBody>
      </p:sp>
      <p:sp>
        <p:nvSpPr>
          <p:cNvPr id="44065" name="AutoShape 33"/>
          <p:cNvSpPr>
            <a:spLocks noChangeArrowheads="1"/>
          </p:cNvSpPr>
          <p:nvPr/>
        </p:nvSpPr>
        <p:spPr bwMode="auto">
          <a:xfrm>
            <a:off x="7740650" y="3032125"/>
            <a:ext cx="755650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cs-CZ"/>
          </a:p>
        </p:txBody>
      </p:sp>
      <p:sp>
        <p:nvSpPr>
          <p:cNvPr id="44066" name="AutoShape 34"/>
          <p:cNvSpPr>
            <a:spLocks noChangeArrowheads="1"/>
          </p:cNvSpPr>
          <p:nvPr/>
        </p:nvSpPr>
        <p:spPr bwMode="auto">
          <a:xfrm>
            <a:off x="7740650" y="3932238"/>
            <a:ext cx="755650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cs-CZ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406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40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061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406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 nodeType="clickPar">
                      <p:stCondLst>
                        <p:cond delay="0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440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062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4406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 nodeType="clickPar">
                      <p:stCondLst>
                        <p:cond delay="0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440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063"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FFCC66"/>
            </a:gs>
            <a:gs pos="50000">
              <a:schemeClr val="bg1"/>
            </a:gs>
            <a:gs pos="100000">
              <a:srgbClr val="FFE2C5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4"/>
          <p:cNvSpPr>
            <a:spLocks noChangeArrowheads="1"/>
          </p:cNvSpPr>
          <p:nvPr/>
        </p:nvSpPr>
        <p:spPr bwMode="auto">
          <a:xfrm>
            <a:off x="360363" y="549275"/>
            <a:ext cx="8424862" cy="12595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342900" indent="-342900" algn="ctr">
              <a:spcBef>
                <a:spcPct val="20000"/>
              </a:spcBef>
            </a:pPr>
            <a:r>
              <a:rPr lang="cs-CZ" sz="2800" dirty="0" err="1" smtClean="0">
                <a:latin typeface="Arial" pitchFamily="34" charset="0"/>
              </a:rPr>
              <a:t>Pronouns</a:t>
            </a:r>
            <a:r>
              <a:rPr lang="cs-CZ" sz="2800" dirty="0" smtClean="0">
                <a:latin typeface="Arial" pitchFamily="34" charset="0"/>
              </a:rPr>
              <a:t> 200: </a:t>
            </a:r>
            <a:endParaRPr lang="cs-CZ" sz="2800" dirty="0">
              <a:latin typeface="Arial" pitchFamily="34" charset="0"/>
            </a:endParaRPr>
          </a:p>
          <a:p>
            <a:pPr marL="342900" indent="-342900" algn="ctr">
              <a:spcBef>
                <a:spcPct val="20000"/>
              </a:spcBef>
            </a:pPr>
            <a:r>
              <a:rPr lang="cs-CZ" sz="2800" i="1" u="sng" dirty="0" err="1" smtClean="0">
                <a:latin typeface="Arial" pitchFamily="34" charset="0"/>
              </a:rPr>
              <a:t>Peter´s</a:t>
            </a:r>
            <a:r>
              <a:rPr lang="cs-CZ" sz="2800" dirty="0" smtClean="0">
                <a:latin typeface="Arial" pitchFamily="34" charset="0"/>
              </a:rPr>
              <a:t> bike </a:t>
            </a:r>
            <a:r>
              <a:rPr lang="cs-CZ" sz="2800" dirty="0" err="1" smtClean="0">
                <a:latin typeface="Arial" pitchFamily="34" charset="0"/>
              </a:rPr>
              <a:t>is</a:t>
            </a:r>
            <a:r>
              <a:rPr lang="cs-CZ" sz="2800" dirty="0" smtClean="0">
                <a:latin typeface="Arial" pitchFamily="34" charset="0"/>
              </a:rPr>
              <a:t> </a:t>
            </a:r>
            <a:r>
              <a:rPr lang="cs-CZ" sz="2800" dirty="0" err="1" smtClean="0">
                <a:latin typeface="Arial" pitchFamily="34" charset="0"/>
              </a:rPr>
              <a:t>new</a:t>
            </a:r>
            <a:r>
              <a:rPr lang="cs-CZ" sz="2800" dirty="0" smtClean="0">
                <a:latin typeface="Arial" pitchFamily="34" charset="0"/>
              </a:rPr>
              <a:t>.  </a:t>
            </a:r>
            <a:endParaRPr kumimoji="1" lang="cs-CZ" sz="2800" dirty="0">
              <a:latin typeface="Arial" pitchFamily="34" charset="0"/>
            </a:endParaRPr>
          </a:p>
        </p:txBody>
      </p:sp>
      <p:sp>
        <p:nvSpPr>
          <p:cNvPr id="316426" name="AutoShape 10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3888085" y="2138523"/>
            <a:ext cx="1331317" cy="576262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000" dirty="0">
                <a:latin typeface="Arial" pitchFamily="34" charset="0"/>
              </a:rPr>
              <a:t>a) </a:t>
            </a:r>
            <a:r>
              <a:rPr kumimoji="1" lang="cs-CZ" sz="2000" dirty="0" smtClean="0">
                <a:latin typeface="Arial" pitchFamily="34" charset="0"/>
              </a:rPr>
              <a:t>Her</a:t>
            </a:r>
            <a:endParaRPr kumimoji="1" lang="cs-CZ" sz="2000" dirty="0">
              <a:latin typeface="Arial" pitchFamily="34" charset="0"/>
            </a:endParaRPr>
          </a:p>
        </p:txBody>
      </p:sp>
      <p:sp>
        <p:nvSpPr>
          <p:cNvPr id="316427" name="AutoShape 1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3888085" y="3038635"/>
            <a:ext cx="1331317" cy="576263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000" dirty="0">
                <a:latin typeface="Arial" pitchFamily="34" charset="0"/>
              </a:rPr>
              <a:t>b) </a:t>
            </a:r>
            <a:r>
              <a:rPr kumimoji="1" lang="cs-CZ" sz="2000" dirty="0" smtClean="0">
                <a:latin typeface="Arial" pitchFamily="34" charset="0"/>
              </a:rPr>
              <a:t>His</a:t>
            </a:r>
            <a:endParaRPr kumimoji="1" lang="cs-CZ" sz="2000" dirty="0">
              <a:latin typeface="Arial" pitchFamily="34" charset="0"/>
            </a:endParaRPr>
          </a:p>
        </p:txBody>
      </p:sp>
      <p:sp>
        <p:nvSpPr>
          <p:cNvPr id="316428" name="AutoShape 12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3886497" y="3940335"/>
            <a:ext cx="1332905" cy="827088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000" dirty="0">
                <a:latin typeface="Arial" pitchFamily="34" charset="0"/>
              </a:rPr>
              <a:t>c) </a:t>
            </a:r>
            <a:r>
              <a:rPr kumimoji="1" lang="cs-CZ" sz="2000" dirty="0" err="1" smtClean="0">
                <a:latin typeface="Arial" pitchFamily="34" charset="0"/>
              </a:rPr>
              <a:t>Him</a:t>
            </a:r>
            <a:endParaRPr kumimoji="1" lang="cs-CZ" sz="2000" dirty="0">
              <a:latin typeface="Arial" pitchFamily="34" charset="0"/>
            </a:endParaRPr>
          </a:p>
        </p:txBody>
      </p:sp>
      <p:sp>
        <p:nvSpPr>
          <p:cNvPr id="316429" name="AutoShape 13"/>
          <p:cNvSpPr>
            <a:spLocks noChangeArrowheads="1"/>
          </p:cNvSpPr>
          <p:nvPr/>
        </p:nvSpPr>
        <p:spPr bwMode="auto">
          <a:xfrm>
            <a:off x="7993063" y="2133600"/>
            <a:ext cx="755650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cs-CZ"/>
          </a:p>
        </p:txBody>
      </p:sp>
      <p:sp>
        <p:nvSpPr>
          <p:cNvPr id="316430" name="AutoShape 14"/>
          <p:cNvSpPr>
            <a:spLocks noChangeArrowheads="1"/>
          </p:cNvSpPr>
          <p:nvPr/>
        </p:nvSpPr>
        <p:spPr bwMode="auto">
          <a:xfrm>
            <a:off x="8029575" y="3032125"/>
            <a:ext cx="755650" cy="720725"/>
          </a:xfrm>
          <a:prstGeom prst="smileyFace">
            <a:avLst>
              <a:gd name="adj" fmla="val 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cs-CZ"/>
          </a:p>
        </p:txBody>
      </p:sp>
      <p:sp>
        <p:nvSpPr>
          <p:cNvPr id="316431" name="AutoShape 15"/>
          <p:cNvSpPr>
            <a:spLocks noChangeArrowheads="1"/>
          </p:cNvSpPr>
          <p:nvPr/>
        </p:nvSpPr>
        <p:spPr bwMode="auto">
          <a:xfrm>
            <a:off x="8029575" y="3932238"/>
            <a:ext cx="755650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cs-CZ"/>
          </a:p>
        </p:txBody>
      </p:sp>
      <p:sp>
        <p:nvSpPr>
          <p:cNvPr id="20495" name="AutoShape 16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563938" y="6265863"/>
            <a:ext cx="1979612" cy="366712"/>
          </a:xfrm>
          <a:prstGeom prst="actionButtonBlank">
            <a:avLst/>
          </a:prstGeom>
          <a:solidFill>
            <a:srgbClr val="FFFF99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 algn="ctr"/>
            <a:r>
              <a:rPr lang="cs-CZ" b="0" dirty="0" err="1">
                <a:latin typeface="Arial" pitchFamily="34" charset="0"/>
              </a:rPr>
              <a:t>Let´s</a:t>
            </a:r>
            <a:r>
              <a:rPr lang="cs-CZ" b="0" dirty="0">
                <a:latin typeface="Arial" pitchFamily="34" charset="0"/>
              </a:rPr>
              <a:t> risk </a:t>
            </a:r>
            <a:r>
              <a:rPr lang="cs-CZ" b="0" dirty="0" err="1">
                <a:latin typeface="Arial" pitchFamily="34" charset="0"/>
              </a:rPr>
              <a:t>it!</a:t>
            </a:r>
            <a:endParaRPr lang="cs-CZ" b="0" dirty="0">
              <a:latin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164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64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164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6426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164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 nodeType="clickPar">
                      <p:stCondLst>
                        <p:cond delay="0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64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3164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6427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3164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 nodeType="clickPar">
                      <p:stCondLst>
                        <p:cond delay="0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64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3164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6428"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FFCC66"/>
            </a:gs>
            <a:gs pos="50000">
              <a:schemeClr val="bg1"/>
            </a:gs>
            <a:gs pos="100000">
              <a:srgbClr val="FFE2C5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4"/>
          <p:cNvSpPr>
            <a:spLocks noChangeArrowheads="1"/>
          </p:cNvSpPr>
          <p:nvPr/>
        </p:nvSpPr>
        <p:spPr bwMode="auto">
          <a:xfrm>
            <a:off x="360363" y="549275"/>
            <a:ext cx="8424862" cy="140356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342900" indent="-342900" algn="ctr">
              <a:spcBef>
                <a:spcPct val="20000"/>
              </a:spcBef>
            </a:pPr>
            <a:r>
              <a:rPr lang="cs-CZ" sz="2800" dirty="0" err="1" smtClean="0">
                <a:latin typeface="Arial" pitchFamily="34" charset="0"/>
              </a:rPr>
              <a:t>Pronouns</a:t>
            </a:r>
            <a:r>
              <a:rPr lang="cs-CZ" sz="2800" dirty="0" smtClean="0">
                <a:latin typeface="Arial" pitchFamily="34" charset="0"/>
              </a:rPr>
              <a:t> 300</a:t>
            </a:r>
            <a:r>
              <a:rPr lang="cs-CZ" sz="2800" dirty="0">
                <a:latin typeface="Arial" pitchFamily="34" charset="0"/>
              </a:rPr>
              <a:t>: </a:t>
            </a:r>
          </a:p>
          <a:p>
            <a:pPr marL="342900" indent="-342900" algn="ctr">
              <a:spcBef>
                <a:spcPct val="20000"/>
              </a:spcBef>
            </a:pPr>
            <a:r>
              <a:rPr kumimoji="1" lang="cs-CZ" sz="2800" i="1" u="sng" dirty="0" smtClean="0">
                <a:latin typeface="Arial" pitchFamily="34" charset="0"/>
              </a:rPr>
              <a:t>My </a:t>
            </a:r>
            <a:r>
              <a:rPr kumimoji="1" lang="cs-CZ" sz="2800" i="1" u="sng" dirty="0" err="1" smtClean="0">
                <a:latin typeface="Arial" pitchFamily="34" charset="0"/>
              </a:rPr>
              <a:t>father´s</a:t>
            </a:r>
            <a:r>
              <a:rPr kumimoji="1" lang="cs-CZ" sz="2800" i="1" u="sng" dirty="0" smtClean="0">
                <a:latin typeface="Arial" pitchFamily="34" charset="0"/>
              </a:rPr>
              <a:t> </a:t>
            </a:r>
            <a:r>
              <a:rPr kumimoji="1" lang="cs-CZ" sz="2800" i="1" u="sng" dirty="0" err="1" smtClean="0">
                <a:latin typeface="Arial" pitchFamily="34" charset="0"/>
              </a:rPr>
              <a:t>mum</a:t>
            </a:r>
            <a:r>
              <a:rPr kumimoji="1" lang="cs-CZ" sz="2800" dirty="0" smtClean="0">
                <a:latin typeface="Arial" pitchFamily="34" charset="0"/>
              </a:rPr>
              <a:t> </a:t>
            </a:r>
            <a:r>
              <a:rPr kumimoji="1" lang="cs-CZ" sz="2800" dirty="0" err="1" smtClean="0">
                <a:latin typeface="Arial" pitchFamily="34" charset="0"/>
              </a:rPr>
              <a:t>is</a:t>
            </a:r>
            <a:r>
              <a:rPr kumimoji="1" lang="cs-CZ" sz="2800" dirty="0" smtClean="0">
                <a:latin typeface="Arial" pitchFamily="34" charset="0"/>
              </a:rPr>
              <a:t> very </a:t>
            </a:r>
            <a:r>
              <a:rPr kumimoji="1" lang="cs-CZ" sz="2800" dirty="0" err="1" smtClean="0">
                <a:latin typeface="Arial" pitchFamily="34" charset="0"/>
              </a:rPr>
              <a:t>clever</a:t>
            </a:r>
            <a:r>
              <a:rPr kumimoji="1" lang="cs-CZ" sz="2800" dirty="0" smtClean="0">
                <a:latin typeface="Arial" pitchFamily="34" charset="0"/>
              </a:rPr>
              <a:t>.</a:t>
            </a:r>
            <a:endParaRPr kumimoji="1" lang="cs-CZ" sz="2800" dirty="0">
              <a:latin typeface="Arial" pitchFamily="34" charset="0"/>
            </a:endParaRPr>
          </a:p>
        </p:txBody>
      </p:sp>
      <p:sp>
        <p:nvSpPr>
          <p:cNvPr id="315402" name="AutoShape 10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3672030" y="2431943"/>
            <a:ext cx="1801527" cy="576262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400" dirty="0" smtClean="0">
                <a:latin typeface="Arial" pitchFamily="34" charset="0"/>
              </a:rPr>
              <a:t>a) </a:t>
            </a:r>
            <a:r>
              <a:rPr lang="cs-CZ" sz="2400" dirty="0" err="1" smtClean="0">
                <a:latin typeface="Arial" pitchFamily="34" charset="0"/>
              </a:rPr>
              <a:t>She</a:t>
            </a:r>
            <a:endParaRPr lang="cs-CZ" sz="2400" dirty="0">
              <a:latin typeface="Arial" pitchFamily="34" charset="0"/>
            </a:endParaRPr>
          </a:p>
        </p:txBody>
      </p:sp>
      <p:sp>
        <p:nvSpPr>
          <p:cNvPr id="315403" name="AutoShape 1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3672030" y="3332055"/>
            <a:ext cx="1801527" cy="576263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400" dirty="0">
                <a:latin typeface="Arial" pitchFamily="34" charset="0"/>
              </a:rPr>
              <a:t>b) </a:t>
            </a:r>
            <a:r>
              <a:rPr lang="cs-CZ" sz="2400" dirty="0" smtClean="0">
                <a:latin typeface="Arial" pitchFamily="34" charset="0"/>
              </a:rPr>
              <a:t>He</a:t>
            </a:r>
            <a:endParaRPr lang="cs-CZ" sz="2400" dirty="0">
              <a:latin typeface="Arial" pitchFamily="34" charset="0"/>
            </a:endParaRPr>
          </a:p>
        </p:txBody>
      </p:sp>
      <p:sp>
        <p:nvSpPr>
          <p:cNvPr id="315404" name="AutoShape 12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3668856" y="4233755"/>
            <a:ext cx="1804702" cy="576263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400" dirty="0">
                <a:latin typeface="Arial" pitchFamily="34" charset="0"/>
              </a:rPr>
              <a:t>c) </a:t>
            </a:r>
            <a:r>
              <a:rPr lang="cs-CZ" sz="2400" dirty="0" smtClean="0">
                <a:latin typeface="Arial" pitchFamily="34" charset="0"/>
              </a:rPr>
              <a:t>His</a:t>
            </a:r>
            <a:endParaRPr lang="cs-CZ" sz="2400" dirty="0">
              <a:latin typeface="Arial" pitchFamily="34" charset="0"/>
            </a:endParaRPr>
          </a:p>
        </p:txBody>
      </p:sp>
      <p:sp>
        <p:nvSpPr>
          <p:cNvPr id="315405" name="AutoShape 13"/>
          <p:cNvSpPr>
            <a:spLocks noChangeArrowheads="1"/>
          </p:cNvSpPr>
          <p:nvPr/>
        </p:nvSpPr>
        <p:spPr bwMode="auto">
          <a:xfrm>
            <a:off x="7883525" y="2349500"/>
            <a:ext cx="755650" cy="720725"/>
          </a:xfrm>
          <a:prstGeom prst="smileyFace">
            <a:avLst>
              <a:gd name="adj" fmla="val 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cs-CZ"/>
          </a:p>
        </p:txBody>
      </p:sp>
      <p:sp>
        <p:nvSpPr>
          <p:cNvPr id="315406" name="AutoShape 14"/>
          <p:cNvSpPr>
            <a:spLocks noChangeArrowheads="1"/>
          </p:cNvSpPr>
          <p:nvPr/>
        </p:nvSpPr>
        <p:spPr bwMode="auto">
          <a:xfrm>
            <a:off x="7920038" y="3248025"/>
            <a:ext cx="755650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cs-CZ"/>
          </a:p>
        </p:txBody>
      </p:sp>
      <p:sp>
        <p:nvSpPr>
          <p:cNvPr id="315407" name="AutoShape 15"/>
          <p:cNvSpPr>
            <a:spLocks noChangeArrowheads="1"/>
          </p:cNvSpPr>
          <p:nvPr/>
        </p:nvSpPr>
        <p:spPr bwMode="auto">
          <a:xfrm>
            <a:off x="7920038" y="4148138"/>
            <a:ext cx="755650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cs-CZ"/>
          </a:p>
        </p:txBody>
      </p:sp>
      <p:sp>
        <p:nvSpPr>
          <p:cNvPr id="21519" name="AutoShape 16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563938" y="6265863"/>
            <a:ext cx="1979612" cy="366712"/>
          </a:xfrm>
          <a:prstGeom prst="actionButtonBlank">
            <a:avLst/>
          </a:prstGeom>
          <a:solidFill>
            <a:srgbClr val="FFFF99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 algn="ctr"/>
            <a:r>
              <a:rPr lang="cs-CZ" b="0" dirty="0" err="1">
                <a:latin typeface="Arial" pitchFamily="34" charset="0"/>
              </a:rPr>
              <a:t>Let´s</a:t>
            </a:r>
            <a:r>
              <a:rPr lang="cs-CZ" b="0" dirty="0">
                <a:latin typeface="Arial" pitchFamily="34" charset="0"/>
              </a:rPr>
              <a:t> risk </a:t>
            </a:r>
            <a:r>
              <a:rPr lang="cs-CZ" b="0" dirty="0" err="1">
                <a:latin typeface="Arial" pitchFamily="34" charset="0"/>
              </a:rPr>
              <a:t>it!</a:t>
            </a:r>
            <a:endParaRPr lang="cs-CZ" b="0" dirty="0">
              <a:latin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1540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54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154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5402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1540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 nodeType="clickPar">
                      <p:stCondLst>
                        <p:cond delay="0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54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3154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5403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31540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 nodeType="clickPar">
                      <p:stCondLst>
                        <p:cond delay="0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54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3154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5404"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rotWithShape="0">
          <a:gsLst>
            <a:gs pos="0">
              <a:srgbClr val="FFCC66"/>
            </a:gs>
            <a:gs pos="50000">
              <a:schemeClr val="bg1"/>
            </a:gs>
            <a:gs pos="100000">
              <a:srgbClr val="FFE2C5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ext Box 4"/>
          <p:cNvSpPr txBox="1">
            <a:spLocks noChangeArrowheads="1"/>
          </p:cNvSpPr>
          <p:nvPr/>
        </p:nvSpPr>
        <p:spPr bwMode="auto">
          <a:xfrm>
            <a:off x="900113" y="5876925"/>
            <a:ext cx="7921625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b="1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b="1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b="1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b="1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b="1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r" eaLnBrk="1" hangingPunct="1">
              <a:spcBef>
                <a:spcPct val="50000"/>
              </a:spcBef>
            </a:pPr>
            <a:endParaRPr lang="en-US" b="0">
              <a:latin typeface="Arial" pitchFamily="34" charset="0"/>
            </a:endParaRPr>
          </a:p>
        </p:txBody>
      </p:sp>
      <p:sp>
        <p:nvSpPr>
          <p:cNvPr id="22531" name="Rectangle 23"/>
          <p:cNvSpPr>
            <a:spLocks noChangeArrowheads="1"/>
          </p:cNvSpPr>
          <p:nvPr/>
        </p:nvSpPr>
        <p:spPr bwMode="auto">
          <a:xfrm>
            <a:off x="360363" y="549275"/>
            <a:ext cx="8424862" cy="219564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342900" indent="-342900" algn="ctr">
              <a:spcBef>
                <a:spcPct val="20000"/>
              </a:spcBef>
            </a:pPr>
            <a:r>
              <a:rPr lang="cs-CZ" sz="2800" dirty="0" err="1" smtClean="0">
                <a:latin typeface="Arial" pitchFamily="34" charset="0"/>
              </a:rPr>
              <a:t>Pronouns</a:t>
            </a:r>
            <a:r>
              <a:rPr lang="cs-CZ" sz="2800" dirty="0" smtClean="0">
                <a:latin typeface="Arial" pitchFamily="34" charset="0"/>
              </a:rPr>
              <a:t> 400</a:t>
            </a:r>
            <a:r>
              <a:rPr lang="cs-CZ" sz="2800" dirty="0">
                <a:latin typeface="Arial" pitchFamily="34" charset="0"/>
              </a:rPr>
              <a:t>: </a:t>
            </a:r>
          </a:p>
          <a:p>
            <a:pPr marL="342900" indent="-342900" algn="ctr">
              <a:spcBef>
                <a:spcPct val="20000"/>
              </a:spcBef>
            </a:pPr>
            <a:r>
              <a:rPr kumimoji="1" lang="cs-CZ" sz="2800" dirty="0" err="1" smtClean="0">
                <a:latin typeface="Arial" pitchFamily="34" charset="0"/>
              </a:rPr>
              <a:t>Jane´s</a:t>
            </a:r>
            <a:r>
              <a:rPr kumimoji="1" lang="cs-CZ" sz="2800" dirty="0" smtClean="0">
                <a:latin typeface="Arial" pitchFamily="34" charset="0"/>
              </a:rPr>
              <a:t> </a:t>
            </a:r>
            <a:r>
              <a:rPr kumimoji="1" lang="cs-CZ" sz="2800" dirty="0" err="1" smtClean="0">
                <a:latin typeface="Arial" pitchFamily="34" charset="0"/>
              </a:rPr>
              <a:t>brother</a:t>
            </a:r>
            <a:r>
              <a:rPr kumimoji="1" lang="cs-CZ" sz="2800" dirty="0" smtClean="0">
                <a:latin typeface="Arial" pitchFamily="34" charset="0"/>
              </a:rPr>
              <a:t> </a:t>
            </a:r>
            <a:r>
              <a:rPr kumimoji="1" lang="cs-CZ" sz="2800" dirty="0" err="1" smtClean="0">
                <a:latin typeface="Arial" pitchFamily="34" charset="0"/>
              </a:rPr>
              <a:t>is</a:t>
            </a:r>
            <a:r>
              <a:rPr kumimoji="1" lang="cs-CZ" sz="2800" dirty="0" smtClean="0">
                <a:latin typeface="Arial" pitchFamily="34" charset="0"/>
              </a:rPr>
              <a:t> </a:t>
            </a:r>
            <a:r>
              <a:rPr kumimoji="1" lang="cs-CZ" sz="2800" dirty="0" err="1" smtClean="0">
                <a:latin typeface="Arial" pitchFamily="34" charset="0"/>
              </a:rPr>
              <a:t>ill</a:t>
            </a:r>
            <a:r>
              <a:rPr kumimoji="1" lang="cs-CZ" sz="2800" dirty="0" smtClean="0">
                <a:latin typeface="Arial" pitchFamily="34" charset="0"/>
              </a:rPr>
              <a:t>. </a:t>
            </a:r>
          </a:p>
          <a:p>
            <a:pPr marL="342900" indent="-342900" algn="ctr">
              <a:spcBef>
                <a:spcPct val="20000"/>
              </a:spcBef>
            </a:pPr>
            <a:r>
              <a:rPr kumimoji="1" lang="cs-CZ" sz="2800" dirty="0" err="1" smtClean="0">
                <a:latin typeface="Arial" pitchFamily="34" charset="0"/>
              </a:rPr>
              <a:t>We</a:t>
            </a:r>
            <a:r>
              <a:rPr kumimoji="1" lang="cs-CZ" sz="2800" dirty="0" smtClean="0">
                <a:latin typeface="Arial" pitchFamily="34" charset="0"/>
              </a:rPr>
              <a:t> </a:t>
            </a:r>
            <a:r>
              <a:rPr kumimoji="1" lang="cs-CZ" sz="2800" dirty="0" err="1" smtClean="0">
                <a:latin typeface="Arial" pitchFamily="34" charset="0"/>
              </a:rPr>
              <a:t>should</a:t>
            </a:r>
            <a:r>
              <a:rPr kumimoji="1" lang="cs-CZ" sz="2800" dirty="0" smtClean="0">
                <a:latin typeface="Arial" pitchFamily="34" charset="0"/>
              </a:rPr>
              <a:t> </a:t>
            </a:r>
            <a:r>
              <a:rPr kumimoji="1" lang="cs-CZ" sz="2800" dirty="0" err="1" smtClean="0">
                <a:latin typeface="Arial" pitchFamily="34" charset="0"/>
              </a:rPr>
              <a:t>send</a:t>
            </a:r>
            <a:r>
              <a:rPr kumimoji="1" lang="cs-CZ" sz="2800" dirty="0" smtClean="0">
                <a:latin typeface="Arial" pitchFamily="34" charset="0"/>
              </a:rPr>
              <a:t> </a:t>
            </a:r>
            <a:r>
              <a:rPr kumimoji="1" lang="cs-CZ" sz="2800" u="sng" dirty="0" smtClean="0">
                <a:latin typeface="Arial" pitchFamily="34" charset="0"/>
              </a:rPr>
              <a:t>***</a:t>
            </a:r>
            <a:r>
              <a:rPr kumimoji="1" lang="cs-CZ" sz="2800" dirty="0" smtClean="0">
                <a:latin typeface="Arial" pitchFamily="34" charset="0"/>
              </a:rPr>
              <a:t> </a:t>
            </a:r>
            <a:r>
              <a:rPr kumimoji="1" lang="cs-CZ" sz="2800" dirty="0" err="1" smtClean="0">
                <a:latin typeface="Arial" pitchFamily="34" charset="0"/>
              </a:rPr>
              <a:t>an</a:t>
            </a:r>
            <a:r>
              <a:rPr kumimoji="1" lang="cs-CZ" sz="2800" dirty="0" smtClean="0">
                <a:latin typeface="Arial" pitchFamily="34" charset="0"/>
              </a:rPr>
              <a:t> e-mail.</a:t>
            </a:r>
            <a:endParaRPr kumimoji="1" lang="cs-CZ" sz="2800" dirty="0">
              <a:latin typeface="Arial" pitchFamily="34" charset="0"/>
            </a:endParaRPr>
          </a:p>
        </p:txBody>
      </p:sp>
      <p:sp>
        <p:nvSpPr>
          <p:cNvPr id="49182" name="AutoShape 30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3779912" y="2744077"/>
            <a:ext cx="1333475" cy="576263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400" dirty="0">
                <a:latin typeface="Arial" pitchFamily="34" charset="0"/>
              </a:rPr>
              <a:t>a) </a:t>
            </a:r>
            <a:r>
              <a:rPr lang="cs-CZ" sz="2400" dirty="0" smtClean="0">
                <a:latin typeface="Arial" pitchFamily="34" charset="0"/>
              </a:rPr>
              <a:t>his</a:t>
            </a:r>
            <a:endParaRPr lang="cs-CZ" sz="2400" dirty="0">
              <a:latin typeface="Arial" pitchFamily="34" charset="0"/>
            </a:endParaRPr>
          </a:p>
        </p:txBody>
      </p:sp>
      <p:sp>
        <p:nvSpPr>
          <p:cNvPr id="49183" name="AutoShape 3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3779912" y="3644190"/>
            <a:ext cx="1333475" cy="576262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400" dirty="0">
                <a:latin typeface="Arial" pitchFamily="34" charset="0"/>
              </a:rPr>
              <a:t>b) </a:t>
            </a:r>
            <a:r>
              <a:rPr lang="cs-CZ" sz="2400" dirty="0" smtClean="0">
                <a:latin typeface="Arial" pitchFamily="34" charset="0"/>
              </a:rPr>
              <a:t>he</a:t>
            </a:r>
            <a:endParaRPr lang="cs-CZ" sz="2400" dirty="0">
              <a:latin typeface="Arial" pitchFamily="34" charset="0"/>
            </a:endParaRPr>
          </a:p>
        </p:txBody>
      </p:sp>
      <p:sp>
        <p:nvSpPr>
          <p:cNvPr id="49184" name="AutoShape 32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3776738" y="4545890"/>
            <a:ext cx="1336650" cy="576262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400" dirty="0">
                <a:latin typeface="Arial" pitchFamily="34" charset="0"/>
              </a:rPr>
              <a:t>c) </a:t>
            </a:r>
            <a:r>
              <a:rPr lang="cs-CZ" sz="2400" dirty="0" err="1" smtClean="0">
                <a:latin typeface="Arial" pitchFamily="34" charset="0"/>
              </a:rPr>
              <a:t>him</a:t>
            </a:r>
            <a:endParaRPr lang="cs-CZ" sz="2400" dirty="0">
              <a:latin typeface="Arial" pitchFamily="34" charset="0"/>
            </a:endParaRPr>
          </a:p>
        </p:txBody>
      </p:sp>
      <p:sp>
        <p:nvSpPr>
          <p:cNvPr id="49185" name="AutoShape 33"/>
          <p:cNvSpPr>
            <a:spLocks noChangeArrowheads="1"/>
          </p:cNvSpPr>
          <p:nvPr/>
        </p:nvSpPr>
        <p:spPr bwMode="auto">
          <a:xfrm>
            <a:off x="7091362" y="2602790"/>
            <a:ext cx="755650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cs-CZ"/>
          </a:p>
        </p:txBody>
      </p:sp>
      <p:sp>
        <p:nvSpPr>
          <p:cNvPr id="49186" name="AutoShape 34"/>
          <p:cNvSpPr>
            <a:spLocks noChangeArrowheads="1"/>
          </p:cNvSpPr>
          <p:nvPr/>
        </p:nvSpPr>
        <p:spPr bwMode="auto">
          <a:xfrm>
            <a:off x="7127875" y="3501315"/>
            <a:ext cx="755650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cs-CZ"/>
          </a:p>
        </p:txBody>
      </p:sp>
      <p:sp>
        <p:nvSpPr>
          <p:cNvPr id="49187" name="AutoShape 35"/>
          <p:cNvSpPr>
            <a:spLocks noChangeArrowheads="1"/>
          </p:cNvSpPr>
          <p:nvPr/>
        </p:nvSpPr>
        <p:spPr bwMode="auto">
          <a:xfrm>
            <a:off x="7127875" y="4401427"/>
            <a:ext cx="755650" cy="720725"/>
          </a:xfrm>
          <a:prstGeom prst="smileyFace">
            <a:avLst>
              <a:gd name="adj" fmla="val 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cs-CZ"/>
          </a:p>
        </p:txBody>
      </p:sp>
      <p:sp>
        <p:nvSpPr>
          <p:cNvPr id="22544" name="AutoShape 36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563938" y="6265863"/>
            <a:ext cx="1979612" cy="366712"/>
          </a:xfrm>
          <a:prstGeom prst="actionButtonBlank">
            <a:avLst/>
          </a:prstGeom>
          <a:solidFill>
            <a:srgbClr val="FFFF99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 algn="ctr"/>
            <a:r>
              <a:rPr lang="cs-CZ" b="0" dirty="0" err="1">
                <a:latin typeface="Arial" pitchFamily="34" charset="0"/>
              </a:rPr>
              <a:t>Let´s</a:t>
            </a:r>
            <a:r>
              <a:rPr lang="cs-CZ" b="0" dirty="0">
                <a:latin typeface="Arial" pitchFamily="34" charset="0"/>
              </a:rPr>
              <a:t> risk </a:t>
            </a:r>
            <a:r>
              <a:rPr lang="cs-CZ" b="0" dirty="0" err="1">
                <a:latin typeface="Arial" pitchFamily="34" charset="0"/>
              </a:rPr>
              <a:t>it!</a:t>
            </a:r>
            <a:endParaRPr lang="cs-CZ" b="0" dirty="0">
              <a:latin typeface="Arial" pitchFamily="34" charset="0"/>
            </a:endParaRP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918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91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182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918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 nodeType="clickPar">
                      <p:stCondLst>
                        <p:cond delay="0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491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183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4918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 nodeType="clickPar">
                      <p:stCondLst>
                        <p:cond delay="0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491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184"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rotWithShape="0">
          <a:gsLst>
            <a:gs pos="0">
              <a:srgbClr val="FFCC66"/>
            </a:gs>
            <a:gs pos="50000">
              <a:schemeClr val="bg1"/>
            </a:gs>
            <a:gs pos="100000">
              <a:srgbClr val="FFE2C5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2"/>
          <p:cNvSpPr>
            <a:spLocks noChangeArrowheads="1"/>
          </p:cNvSpPr>
          <p:nvPr/>
        </p:nvSpPr>
        <p:spPr bwMode="auto">
          <a:xfrm>
            <a:off x="360363" y="549275"/>
            <a:ext cx="8424862" cy="169159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342900" indent="-342900" algn="ctr">
              <a:spcBef>
                <a:spcPct val="20000"/>
              </a:spcBef>
            </a:pPr>
            <a:r>
              <a:rPr lang="cs-CZ" sz="2800" dirty="0" err="1" smtClean="0">
                <a:latin typeface="Arial" pitchFamily="34" charset="0"/>
              </a:rPr>
              <a:t>Pronouns</a:t>
            </a:r>
            <a:r>
              <a:rPr lang="cs-CZ" sz="2800" dirty="0" smtClean="0">
                <a:latin typeface="Arial" pitchFamily="34" charset="0"/>
              </a:rPr>
              <a:t> 500</a:t>
            </a:r>
            <a:r>
              <a:rPr lang="cs-CZ" sz="2800" dirty="0">
                <a:latin typeface="Arial" pitchFamily="34" charset="0"/>
              </a:rPr>
              <a:t>: </a:t>
            </a:r>
          </a:p>
          <a:p>
            <a:pPr marL="342900" indent="-342900" algn="ctr">
              <a:spcBef>
                <a:spcPct val="20000"/>
              </a:spcBef>
            </a:pPr>
            <a:r>
              <a:rPr lang="cs-CZ" sz="2800" dirty="0" smtClean="0">
                <a:latin typeface="Arial" pitchFamily="34" charset="0"/>
              </a:rPr>
              <a:t>I </a:t>
            </a:r>
            <a:r>
              <a:rPr lang="cs-CZ" sz="2800" dirty="0" err="1" smtClean="0">
                <a:latin typeface="Arial" pitchFamily="34" charset="0"/>
              </a:rPr>
              <a:t>won´t</a:t>
            </a:r>
            <a:r>
              <a:rPr lang="cs-CZ" sz="2800" dirty="0" smtClean="0">
                <a:latin typeface="Arial" pitchFamily="34" charset="0"/>
              </a:rPr>
              <a:t> </a:t>
            </a:r>
            <a:r>
              <a:rPr lang="cs-CZ" sz="2800" dirty="0" err="1" smtClean="0">
                <a:latin typeface="Arial" pitchFamily="34" charset="0"/>
              </a:rPr>
              <a:t>help</a:t>
            </a:r>
            <a:r>
              <a:rPr lang="cs-CZ" sz="2800" dirty="0" smtClean="0">
                <a:latin typeface="Arial" pitchFamily="34" charset="0"/>
              </a:rPr>
              <a:t> </a:t>
            </a:r>
            <a:r>
              <a:rPr lang="cs-CZ" sz="2800" dirty="0" err="1" smtClean="0">
                <a:latin typeface="Arial" pitchFamily="34" charset="0"/>
              </a:rPr>
              <a:t>you</a:t>
            </a:r>
            <a:r>
              <a:rPr lang="cs-CZ" sz="2800" dirty="0" smtClean="0">
                <a:latin typeface="Arial" pitchFamily="34" charset="0"/>
              </a:rPr>
              <a:t>. </a:t>
            </a:r>
          </a:p>
          <a:p>
            <a:pPr marL="342900" indent="-342900" algn="ctr">
              <a:spcBef>
                <a:spcPct val="20000"/>
              </a:spcBef>
            </a:pPr>
            <a:r>
              <a:rPr lang="cs-CZ" sz="2800" dirty="0" err="1" smtClean="0">
                <a:latin typeface="Arial" pitchFamily="34" charset="0"/>
              </a:rPr>
              <a:t>You</a:t>
            </a:r>
            <a:r>
              <a:rPr lang="cs-CZ" sz="2800" dirty="0" smtClean="0">
                <a:latin typeface="Arial" pitchFamily="34" charset="0"/>
              </a:rPr>
              <a:t> </a:t>
            </a:r>
            <a:r>
              <a:rPr lang="cs-CZ" sz="2800" dirty="0" err="1" smtClean="0">
                <a:latin typeface="Arial" pitchFamily="34" charset="0"/>
              </a:rPr>
              <a:t>know</a:t>
            </a:r>
            <a:r>
              <a:rPr lang="cs-CZ" sz="2800" dirty="0" smtClean="0">
                <a:latin typeface="Arial" pitchFamily="34" charset="0"/>
              </a:rPr>
              <a:t> </a:t>
            </a:r>
            <a:r>
              <a:rPr lang="cs-CZ" sz="2800" dirty="0" err="1" smtClean="0">
                <a:latin typeface="Arial" pitchFamily="34" charset="0"/>
              </a:rPr>
              <a:t>how</a:t>
            </a:r>
            <a:r>
              <a:rPr lang="cs-CZ" sz="2800" dirty="0" smtClean="0">
                <a:latin typeface="Arial" pitchFamily="34" charset="0"/>
              </a:rPr>
              <a:t> to do </a:t>
            </a:r>
            <a:r>
              <a:rPr lang="cs-CZ" sz="2800" dirty="0" err="1" smtClean="0">
                <a:latin typeface="Arial" pitchFamily="34" charset="0"/>
              </a:rPr>
              <a:t>it</a:t>
            </a:r>
            <a:r>
              <a:rPr lang="cs-CZ" sz="2800" dirty="0" smtClean="0">
                <a:latin typeface="Arial" pitchFamily="34" charset="0"/>
              </a:rPr>
              <a:t> so do </a:t>
            </a:r>
            <a:r>
              <a:rPr lang="cs-CZ" sz="2800" dirty="0" err="1" smtClean="0">
                <a:latin typeface="Arial" pitchFamily="34" charset="0"/>
              </a:rPr>
              <a:t>it</a:t>
            </a:r>
            <a:r>
              <a:rPr lang="cs-CZ" sz="2800" dirty="0" smtClean="0">
                <a:latin typeface="Arial" pitchFamily="34" charset="0"/>
              </a:rPr>
              <a:t> </a:t>
            </a:r>
            <a:r>
              <a:rPr lang="cs-CZ" sz="2800" u="sng" dirty="0" smtClean="0">
                <a:latin typeface="Arial" pitchFamily="34" charset="0"/>
              </a:rPr>
              <a:t>***</a:t>
            </a:r>
            <a:r>
              <a:rPr lang="cs-CZ" sz="2800" dirty="0" smtClean="0">
                <a:latin typeface="Arial" pitchFamily="34" charset="0"/>
              </a:rPr>
              <a:t>!</a:t>
            </a:r>
            <a:endParaRPr lang="cs-CZ" sz="2800" dirty="0">
              <a:latin typeface="Arial" pitchFamily="34" charset="0"/>
            </a:endParaRPr>
          </a:p>
        </p:txBody>
      </p:sp>
      <p:sp>
        <p:nvSpPr>
          <p:cNvPr id="23555" name="AutoShape 29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563938" y="6265863"/>
            <a:ext cx="1979612" cy="366712"/>
          </a:xfrm>
          <a:prstGeom prst="actionButtonBlank">
            <a:avLst/>
          </a:prstGeom>
          <a:solidFill>
            <a:srgbClr val="FFFF99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 algn="ctr"/>
            <a:r>
              <a:rPr lang="cs-CZ" b="0" dirty="0" err="1">
                <a:latin typeface="Arial" pitchFamily="34" charset="0"/>
              </a:rPr>
              <a:t>Let´s</a:t>
            </a:r>
            <a:r>
              <a:rPr lang="cs-CZ" b="0" dirty="0">
                <a:latin typeface="Arial" pitchFamily="34" charset="0"/>
              </a:rPr>
              <a:t> risk </a:t>
            </a:r>
            <a:r>
              <a:rPr lang="cs-CZ" b="0" dirty="0" err="1">
                <a:latin typeface="Arial" pitchFamily="34" charset="0"/>
              </a:rPr>
              <a:t>it!</a:t>
            </a:r>
            <a:endParaRPr lang="cs-CZ" b="0" dirty="0">
              <a:latin typeface="Arial" pitchFamily="34" charset="0"/>
            </a:endParaRPr>
          </a:p>
        </p:txBody>
      </p:sp>
      <p:sp>
        <p:nvSpPr>
          <p:cNvPr id="50206" name="AutoShape 30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3455988" y="3140075"/>
            <a:ext cx="2195512" cy="576263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dirty="0" err="1" smtClean="0">
                <a:latin typeface="Arial" pitchFamily="34" charset="0"/>
              </a:rPr>
              <a:t>Answer</a:t>
            </a:r>
            <a:endParaRPr lang="cs-CZ" sz="2400" dirty="0">
              <a:latin typeface="Arial" pitchFamily="34" charset="0"/>
            </a:endParaRPr>
          </a:p>
        </p:txBody>
      </p:sp>
      <p:sp>
        <p:nvSpPr>
          <p:cNvPr id="50207" name="AutoShape 31"/>
          <p:cNvSpPr>
            <a:spLocks noChangeArrowheads="1"/>
          </p:cNvSpPr>
          <p:nvPr/>
        </p:nvSpPr>
        <p:spPr bwMode="auto">
          <a:xfrm>
            <a:off x="4194175" y="4940300"/>
            <a:ext cx="755650" cy="720725"/>
          </a:xfrm>
          <a:prstGeom prst="smileyFace">
            <a:avLst>
              <a:gd name="adj" fmla="val 4653"/>
            </a:avLst>
          </a:prstGeom>
          <a:solidFill>
            <a:schemeClr val="bg1"/>
          </a:solidFill>
          <a:ln w="38100">
            <a:solidFill>
              <a:srgbClr val="00FF00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0208" name="Text Box 32"/>
          <p:cNvSpPr txBox="1">
            <a:spLocks noChangeArrowheads="1"/>
          </p:cNvSpPr>
          <p:nvPr/>
        </p:nvSpPr>
        <p:spPr bwMode="auto">
          <a:xfrm>
            <a:off x="3642092" y="3951288"/>
            <a:ext cx="1859805" cy="8309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5400" cap="rnd" algn="ctr">
                <a:solidFill>
                  <a:srgbClr val="000000"/>
                </a:solidFill>
                <a:prstDash val="sysDot"/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b="1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b="1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b="1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b="1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b="1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ctr" eaLnBrk="1" hangingPunct="1"/>
            <a:r>
              <a:rPr lang="cs-CZ" sz="2400" dirty="0" smtClean="0">
                <a:solidFill>
                  <a:srgbClr val="FF0000"/>
                </a:solidFill>
                <a:latin typeface="Arial" pitchFamily="34" charset="0"/>
              </a:rPr>
              <a:t>YOURSELF</a:t>
            </a:r>
            <a:endParaRPr lang="cs-CZ" sz="2400" dirty="0">
              <a:solidFill>
                <a:srgbClr val="FF0000"/>
              </a:solidFill>
              <a:latin typeface="Arial" pitchFamily="34" charset="0"/>
            </a:endParaRPr>
          </a:p>
          <a:p>
            <a:pPr algn="ctr" eaLnBrk="1" hangingPunct="1"/>
            <a:endParaRPr lang="el-GR" sz="2400" dirty="0">
              <a:solidFill>
                <a:srgbClr val="FF0000"/>
              </a:solidFill>
              <a:latin typeface="Arial" pitchFamily="34" charset="0"/>
              <a:cs typeface="Times New Roman" pitchFamily="18" charset="0"/>
            </a:endParaRP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020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2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502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2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" dur="500"/>
                                        <p:tgtEl>
                                          <p:spTgt spid="502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5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4" dur="500"/>
                                        <p:tgtEl>
                                          <p:spTgt spid="5020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02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5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7" dur="500"/>
                                        <p:tgtEl>
                                          <p:spTgt spid="5020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02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206"/>
                  </p:tgtEl>
                </p:cond>
              </p:nextCondLst>
            </p:seq>
          </p:childTnLst>
        </p:cTn>
      </p:par>
    </p:tnLst>
    <p:bldLst>
      <p:bldP spid="50207" grpId="0" animBg="1"/>
      <p:bldP spid="50207" grpId="1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rotWithShape="0">
          <a:gsLst>
            <a:gs pos="0">
              <a:schemeClr val="accent1">
                <a:lumMod val="90000"/>
              </a:schemeClr>
            </a:gs>
            <a:gs pos="50000">
              <a:schemeClr val="bg1"/>
            </a:gs>
            <a:gs pos="100000">
              <a:srgbClr val="CCFFFF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1"/>
          <p:cNvSpPr>
            <a:spLocks noChangeArrowheads="1"/>
          </p:cNvSpPr>
          <p:nvPr/>
        </p:nvSpPr>
        <p:spPr bwMode="auto">
          <a:xfrm>
            <a:off x="360363" y="549275"/>
            <a:ext cx="8424862" cy="11875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609600" indent="-609600" algn="ctr">
              <a:spcBef>
                <a:spcPct val="20000"/>
              </a:spcBef>
            </a:pPr>
            <a:r>
              <a:rPr lang="cs-CZ" sz="2800" dirty="0" err="1" smtClean="0">
                <a:latin typeface="Arial" pitchFamily="34" charset="0"/>
              </a:rPr>
              <a:t>Translation</a:t>
            </a:r>
            <a:r>
              <a:rPr lang="cs-CZ" sz="2800" dirty="0" smtClean="0">
                <a:latin typeface="Arial" pitchFamily="34" charset="0"/>
              </a:rPr>
              <a:t> 100</a:t>
            </a:r>
            <a:r>
              <a:rPr lang="cs-CZ" sz="2800" dirty="0">
                <a:latin typeface="Arial" pitchFamily="34" charset="0"/>
              </a:rPr>
              <a:t>: </a:t>
            </a:r>
          </a:p>
          <a:p>
            <a:pPr marL="609600" indent="-609600" algn="ctr">
              <a:spcBef>
                <a:spcPct val="20000"/>
              </a:spcBef>
            </a:pPr>
            <a:r>
              <a:rPr lang="cs-CZ" sz="2800" dirty="0" smtClean="0">
                <a:latin typeface="Arial" pitchFamily="34" charset="0"/>
              </a:rPr>
              <a:t>Nemám rád červené brouky.</a:t>
            </a:r>
            <a:endParaRPr lang="cs-CZ" sz="2800" dirty="0">
              <a:latin typeface="Arial" pitchFamily="34" charset="0"/>
            </a:endParaRPr>
          </a:p>
        </p:txBody>
      </p:sp>
      <p:sp>
        <p:nvSpPr>
          <p:cNvPr id="54294" name="AutoShape 22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722438" y="2239963"/>
            <a:ext cx="5757862" cy="576262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400" dirty="0">
                <a:latin typeface="Arial" pitchFamily="34" charset="0"/>
              </a:rPr>
              <a:t>a) </a:t>
            </a:r>
            <a:r>
              <a:rPr lang="cs-CZ" sz="2400" dirty="0" smtClean="0">
                <a:latin typeface="Arial" pitchFamily="34" charset="0"/>
              </a:rPr>
              <a:t>I </a:t>
            </a:r>
            <a:r>
              <a:rPr lang="cs-CZ" sz="2400" dirty="0" err="1" smtClean="0">
                <a:latin typeface="Arial" pitchFamily="34" charset="0"/>
              </a:rPr>
              <a:t>like</a:t>
            </a:r>
            <a:r>
              <a:rPr lang="cs-CZ" sz="2400" dirty="0" smtClean="0">
                <a:latin typeface="Arial" pitchFamily="34" charset="0"/>
              </a:rPr>
              <a:t> not </a:t>
            </a:r>
            <a:r>
              <a:rPr lang="cs-CZ" sz="2400" dirty="0" err="1" smtClean="0">
                <a:latin typeface="Arial" pitchFamily="34" charset="0"/>
              </a:rPr>
              <a:t>red</a:t>
            </a:r>
            <a:r>
              <a:rPr lang="cs-CZ" sz="2400" dirty="0" smtClean="0">
                <a:latin typeface="Arial" pitchFamily="34" charset="0"/>
              </a:rPr>
              <a:t> </a:t>
            </a:r>
            <a:r>
              <a:rPr lang="cs-CZ" sz="2400" dirty="0" err="1" smtClean="0">
                <a:latin typeface="Arial" pitchFamily="34" charset="0"/>
              </a:rPr>
              <a:t>bugs</a:t>
            </a:r>
            <a:r>
              <a:rPr lang="cs-CZ" sz="2400" dirty="0" smtClean="0">
                <a:latin typeface="Arial" pitchFamily="34" charset="0"/>
              </a:rPr>
              <a:t>.</a:t>
            </a:r>
            <a:endParaRPr lang="cs-CZ" sz="2400" dirty="0">
              <a:latin typeface="Arial" pitchFamily="34" charset="0"/>
            </a:endParaRPr>
          </a:p>
        </p:txBody>
      </p:sp>
      <p:sp>
        <p:nvSpPr>
          <p:cNvPr id="54295" name="AutoShape 23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722438" y="3140075"/>
            <a:ext cx="5757862" cy="576263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400" dirty="0">
                <a:latin typeface="Arial" pitchFamily="34" charset="0"/>
              </a:rPr>
              <a:t>b) </a:t>
            </a:r>
            <a:r>
              <a:rPr lang="cs-CZ" sz="2400" dirty="0" smtClean="0">
                <a:latin typeface="Arial" pitchFamily="34" charset="0"/>
              </a:rPr>
              <a:t>I not </a:t>
            </a:r>
            <a:r>
              <a:rPr lang="cs-CZ" sz="2400" dirty="0" err="1" smtClean="0">
                <a:latin typeface="Arial" pitchFamily="34" charset="0"/>
              </a:rPr>
              <a:t>like</a:t>
            </a:r>
            <a:r>
              <a:rPr lang="cs-CZ" sz="2400" dirty="0" smtClean="0">
                <a:latin typeface="Arial" pitchFamily="34" charset="0"/>
              </a:rPr>
              <a:t> </a:t>
            </a:r>
            <a:r>
              <a:rPr lang="cs-CZ" sz="2400" dirty="0" err="1" smtClean="0">
                <a:latin typeface="Arial" pitchFamily="34" charset="0"/>
              </a:rPr>
              <a:t>red</a:t>
            </a:r>
            <a:r>
              <a:rPr lang="cs-CZ" sz="2400" dirty="0" smtClean="0">
                <a:latin typeface="Arial" pitchFamily="34" charset="0"/>
              </a:rPr>
              <a:t> </a:t>
            </a:r>
            <a:r>
              <a:rPr lang="cs-CZ" sz="2400" dirty="0" err="1" smtClean="0">
                <a:latin typeface="Arial" pitchFamily="34" charset="0"/>
              </a:rPr>
              <a:t>beetles</a:t>
            </a:r>
            <a:r>
              <a:rPr lang="cs-CZ" sz="2400" dirty="0" smtClean="0">
                <a:latin typeface="Arial" pitchFamily="34" charset="0"/>
              </a:rPr>
              <a:t>.</a:t>
            </a:r>
            <a:endParaRPr lang="cs-CZ" sz="2400" dirty="0">
              <a:latin typeface="Arial" pitchFamily="34" charset="0"/>
            </a:endParaRPr>
          </a:p>
        </p:txBody>
      </p:sp>
      <p:sp>
        <p:nvSpPr>
          <p:cNvPr id="54296" name="AutoShape 24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722438" y="4041775"/>
            <a:ext cx="5765800" cy="576263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400" dirty="0">
                <a:latin typeface="Arial" pitchFamily="34" charset="0"/>
              </a:rPr>
              <a:t>c) </a:t>
            </a:r>
            <a:r>
              <a:rPr lang="cs-CZ" sz="2400" dirty="0" smtClean="0">
                <a:latin typeface="Arial" pitchFamily="34" charset="0"/>
              </a:rPr>
              <a:t>I </a:t>
            </a:r>
            <a:r>
              <a:rPr lang="cs-CZ" sz="2400" dirty="0" err="1" smtClean="0">
                <a:latin typeface="Arial" pitchFamily="34" charset="0"/>
              </a:rPr>
              <a:t>don´t</a:t>
            </a:r>
            <a:r>
              <a:rPr lang="cs-CZ" sz="2400" dirty="0" smtClean="0">
                <a:latin typeface="Arial" pitchFamily="34" charset="0"/>
              </a:rPr>
              <a:t> </a:t>
            </a:r>
            <a:r>
              <a:rPr lang="cs-CZ" sz="2400" dirty="0" err="1" smtClean="0">
                <a:latin typeface="Arial" pitchFamily="34" charset="0"/>
              </a:rPr>
              <a:t>like</a:t>
            </a:r>
            <a:r>
              <a:rPr lang="cs-CZ" sz="2400" dirty="0" smtClean="0">
                <a:latin typeface="Arial" pitchFamily="34" charset="0"/>
              </a:rPr>
              <a:t> </a:t>
            </a:r>
            <a:r>
              <a:rPr lang="cs-CZ" sz="2400" dirty="0" err="1" smtClean="0">
                <a:latin typeface="Arial" pitchFamily="34" charset="0"/>
              </a:rPr>
              <a:t>red</a:t>
            </a:r>
            <a:r>
              <a:rPr lang="cs-CZ" sz="2400" dirty="0" smtClean="0">
                <a:latin typeface="Arial" pitchFamily="34" charset="0"/>
              </a:rPr>
              <a:t> </a:t>
            </a:r>
            <a:r>
              <a:rPr lang="cs-CZ" sz="2400" dirty="0" err="1" smtClean="0">
                <a:latin typeface="Arial" pitchFamily="34" charset="0"/>
              </a:rPr>
              <a:t>bugs</a:t>
            </a:r>
            <a:r>
              <a:rPr lang="cs-CZ" sz="2400" dirty="0" smtClean="0">
                <a:latin typeface="Arial" pitchFamily="34" charset="0"/>
              </a:rPr>
              <a:t>.</a:t>
            </a:r>
            <a:endParaRPr lang="cs-CZ" sz="2400" dirty="0">
              <a:latin typeface="Arial" pitchFamily="34" charset="0"/>
            </a:endParaRPr>
          </a:p>
        </p:txBody>
      </p:sp>
      <p:sp>
        <p:nvSpPr>
          <p:cNvPr id="54297" name="AutoShape 25"/>
          <p:cNvSpPr>
            <a:spLocks noChangeArrowheads="1"/>
          </p:cNvSpPr>
          <p:nvPr/>
        </p:nvSpPr>
        <p:spPr bwMode="auto">
          <a:xfrm>
            <a:off x="7704138" y="2133600"/>
            <a:ext cx="755650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cs-CZ"/>
          </a:p>
        </p:txBody>
      </p:sp>
      <p:sp>
        <p:nvSpPr>
          <p:cNvPr id="54298" name="AutoShape 26"/>
          <p:cNvSpPr>
            <a:spLocks noChangeArrowheads="1"/>
          </p:cNvSpPr>
          <p:nvPr/>
        </p:nvSpPr>
        <p:spPr bwMode="auto">
          <a:xfrm>
            <a:off x="7740650" y="3032125"/>
            <a:ext cx="755650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cs-CZ"/>
          </a:p>
        </p:txBody>
      </p:sp>
      <p:sp>
        <p:nvSpPr>
          <p:cNvPr id="54299" name="AutoShape 27"/>
          <p:cNvSpPr>
            <a:spLocks noChangeArrowheads="1"/>
          </p:cNvSpPr>
          <p:nvPr/>
        </p:nvSpPr>
        <p:spPr bwMode="auto">
          <a:xfrm>
            <a:off x="7740650" y="3932238"/>
            <a:ext cx="755650" cy="720725"/>
          </a:xfrm>
          <a:prstGeom prst="smileyFace">
            <a:avLst>
              <a:gd name="adj" fmla="val 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cs-CZ"/>
          </a:p>
        </p:txBody>
      </p:sp>
      <p:sp>
        <p:nvSpPr>
          <p:cNvPr id="24591" name="AutoShape 29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563938" y="6265863"/>
            <a:ext cx="1979612" cy="366712"/>
          </a:xfrm>
          <a:prstGeom prst="actionButtonBlank">
            <a:avLst/>
          </a:prstGeom>
          <a:solidFill>
            <a:srgbClr val="FFFF99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 algn="ctr"/>
            <a:r>
              <a:rPr lang="cs-CZ" b="0" dirty="0" err="1">
                <a:latin typeface="Arial" pitchFamily="34" charset="0"/>
              </a:rPr>
              <a:t>Let´s</a:t>
            </a:r>
            <a:r>
              <a:rPr lang="cs-CZ" b="0" dirty="0">
                <a:latin typeface="Arial" pitchFamily="34" charset="0"/>
              </a:rPr>
              <a:t> risk </a:t>
            </a:r>
            <a:r>
              <a:rPr lang="cs-CZ" b="0" dirty="0" err="1">
                <a:latin typeface="Arial" pitchFamily="34" charset="0"/>
              </a:rPr>
              <a:t>it!</a:t>
            </a:r>
            <a:endParaRPr lang="cs-CZ" b="0" dirty="0">
              <a:latin typeface="Arial" pitchFamily="34" charset="0"/>
            </a:endParaRP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429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42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294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429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 nodeType="clickPar">
                      <p:stCondLst>
                        <p:cond delay="0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542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295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5429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 nodeType="clickPar">
                      <p:stCondLst>
                        <p:cond delay="0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542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296"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accent1">
                <a:lumMod val="90000"/>
              </a:schemeClr>
            </a:gs>
            <a:gs pos="50000">
              <a:schemeClr val="bg1"/>
            </a:gs>
            <a:gs pos="100000">
              <a:srgbClr val="CCFFFF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4"/>
          <p:cNvSpPr>
            <a:spLocks noChangeArrowheads="1"/>
          </p:cNvSpPr>
          <p:nvPr/>
        </p:nvSpPr>
        <p:spPr bwMode="auto">
          <a:xfrm>
            <a:off x="360363" y="549275"/>
            <a:ext cx="8424862" cy="140356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342900" indent="-342900" algn="ctr">
              <a:spcBef>
                <a:spcPct val="20000"/>
              </a:spcBef>
            </a:pPr>
            <a:r>
              <a:rPr lang="cs-CZ" sz="2800" dirty="0" err="1" smtClean="0">
                <a:latin typeface="Arial" pitchFamily="34" charset="0"/>
              </a:rPr>
              <a:t>Translation</a:t>
            </a:r>
            <a:r>
              <a:rPr lang="cs-CZ" sz="2800" dirty="0" smtClean="0">
                <a:latin typeface="Arial" pitchFamily="34" charset="0"/>
              </a:rPr>
              <a:t> 200</a:t>
            </a:r>
            <a:r>
              <a:rPr lang="cs-CZ" sz="2800" dirty="0">
                <a:latin typeface="Arial" pitchFamily="34" charset="0"/>
              </a:rPr>
              <a:t>: </a:t>
            </a:r>
          </a:p>
          <a:p>
            <a:pPr marL="342900" indent="-342900" algn="ctr">
              <a:spcBef>
                <a:spcPct val="20000"/>
              </a:spcBef>
            </a:pPr>
            <a:r>
              <a:rPr lang="cs-CZ" sz="2800" dirty="0" smtClean="0">
                <a:latin typeface="Arial" pitchFamily="34" charset="0"/>
              </a:rPr>
              <a:t>Kde bydlí tvůj starší bratr?</a:t>
            </a:r>
            <a:endParaRPr lang="cs-CZ" sz="2800" dirty="0">
              <a:latin typeface="Arial" pitchFamily="34" charset="0"/>
            </a:endParaRPr>
          </a:p>
        </p:txBody>
      </p:sp>
      <p:sp>
        <p:nvSpPr>
          <p:cNvPr id="25603" name="AutoShape 19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563938" y="6265863"/>
            <a:ext cx="1979612" cy="366712"/>
          </a:xfrm>
          <a:prstGeom prst="actionButtonBlank">
            <a:avLst/>
          </a:prstGeom>
          <a:solidFill>
            <a:srgbClr val="FFFF99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 algn="ctr"/>
            <a:r>
              <a:rPr lang="cs-CZ" b="0" dirty="0" err="1">
                <a:latin typeface="Arial" pitchFamily="34" charset="0"/>
              </a:rPr>
              <a:t>Let´s</a:t>
            </a:r>
            <a:r>
              <a:rPr lang="cs-CZ" b="0" dirty="0">
                <a:latin typeface="Arial" pitchFamily="34" charset="0"/>
              </a:rPr>
              <a:t> risk </a:t>
            </a:r>
            <a:r>
              <a:rPr lang="cs-CZ" b="0" dirty="0" err="1">
                <a:latin typeface="Arial" pitchFamily="34" charset="0"/>
              </a:rPr>
              <a:t>it!</a:t>
            </a:r>
            <a:endParaRPr lang="cs-CZ" b="0" dirty="0">
              <a:latin typeface="Arial" pitchFamily="34" charset="0"/>
            </a:endParaRPr>
          </a:p>
        </p:txBody>
      </p:sp>
      <p:sp>
        <p:nvSpPr>
          <p:cNvPr id="306196" name="AutoShape 20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971550" y="2274888"/>
            <a:ext cx="6508750" cy="576262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000" dirty="0">
                <a:latin typeface="Arial" pitchFamily="34" charset="0"/>
              </a:rPr>
              <a:t>a) </a:t>
            </a:r>
            <a:r>
              <a:rPr kumimoji="1" lang="cs-CZ" sz="2000" dirty="0" err="1" smtClean="0">
                <a:latin typeface="Arial" pitchFamily="34" charset="0"/>
              </a:rPr>
              <a:t>Where</a:t>
            </a:r>
            <a:r>
              <a:rPr kumimoji="1" lang="cs-CZ" sz="2000" dirty="0" smtClean="0">
                <a:latin typeface="Arial" pitchFamily="34" charset="0"/>
              </a:rPr>
              <a:t> do </a:t>
            </a:r>
            <a:r>
              <a:rPr kumimoji="1" lang="cs-CZ" sz="2000" dirty="0" err="1" smtClean="0">
                <a:latin typeface="Arial" pitchFamily="34" charset="0"/>
              </a:rPr>
              <a:t>your</a:t>
            </a:r>
            <a:r>
              <a:rPr kumimoji="1" lang="cs-CZ" sz="2000" dirty="0" smtClean="0">
                <a:latin typeface="Arial" pitchFamily="34" charset="0"/>
              </a:rPr>
              <a:t> </a:t>
            </a:r>
            <a:r>
              <a:rPr kumimoji="1" lang="cs-CZ" sz="2000" dirty="0" err="1" smtClean="0">
                <a:latin typeface="Arial" pitchFamily="34" charset="0"/>
              </a:rPr>
              <a:t>older</a:t>
            </a:r>
            <a:r>
              <a:rPr kumimoji="1" lang="cs-CZ" sz="2000" dirty="0" smtClean="0">
                <a:latin typeface="Arial" pitchFamily="34" charset="0"/>
              </a:rPr>
              <a:t> </a:t>
            </a:r>
            <a:r>
              <a:rPr kumimoji="1" lang="cs-CZ" sz="2000" dirty="0" err="1" smtClean="0">
                <a:latin typeface="Arial" pitchFamily="34" charset="0"/>
              </a:rPr>
              <a:t>brother</a:t>
            </a:r>
            <a:r>
              <a:rPr kumimoji="1" lang="cs-CZ" sz="2000" dirty="0" smtClean="0">
                <a:latin typeface="Arial" pitchFamily="34" charset="0"/>
              </a:rPr>
              <a:t> </a:t>
            </a:r>
            <a:r>
              <a:rPr kumimoji="1" lang="cs-CZ" sz="2000" dirty="0" err="1" smtClean="0">
                <a:latin typeface="Arial" pitchFamily="34" charset="0"/>
              </a:rPr>
              <a:t>lives</a:t>
            </a:r>
            <a:r>
              <a:rPr kumimoji="1" lang="cs-CZ" sz="2000" dirty="0" smtClean="0">
                <a:latin typeface="Arial" pitchFamily="34" charset="0"/>
              </a:rPr>
              <a:t>?</a:t>
            </a:r>
            <a:endParaRPr kumimoji="1" lang="cs-CZ" sz="2000" dirty="0">
              <a:latin typeface="Arial" pitchFamily="34" charset="0"/>
            </a:endParaRPr>
          </a:p>
        </p:txBody>
      </p:sp>
      <p:sp>
        <p:nvSpPr>
          <p:cNvPr id="306197" name="AutoShape 2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971550" y="3175000"/>
            <a:ext cx="6508750" cy="576263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000" dirty="0">
                <a:latin typeface="Arial" pitchFamily="34" charset="0"/>
              </a:rPr>
              <a:t>b) </a:t>
            </a:r>
            <a:r>
              <a:rPr lang="cs-CZ" sz="2000" dirty="0" err="1" smtClean="0">
                <a:latin typeface="Arial" pitchFamily="34" charset="0"/>
              </a:rPr>
              <a:t>Where</a:t>
            </a:r>
            <a:r>
              <a:rPr lang="cs-CZ" sz="2000" dirty="0" smtClean="0">
                <a:latin typeface="Arial" pitchFamily="34" charset="0"/>
              </a:rPr>
              <a:t> are </a:t>
            </a:r>
            <a:r>
              <a:rPr lang="cs-CZ" sz="2000" dirty="0" err="1" smtClean="0">
                <a:latin typeface="Arial" pitchFamily="34" charset="0"/>
              </a:rPr>
              <a:t>you</a:t>
            </a:r>
            <a:r>
              <a:rPr lang="cs-CZ" sz="2000" dirty="0" smtClean="0">
                <a:latin typeface="Arial" pitchFamily="34" charset="0"/>
              </a:rPr>
              <a:t> </a:t>
            </a:r>
            <a:r>
              <a:rPr lang="cs-CZ" sz="2000" dirty="0" err="1" smtClean="0">
                <a:latin typeface="Arial" pitchFamily="34" charset="0"/>
              </a:rPr>
              <a:t>from</a:t>
            </a:r>
            <a:r>
              <a:rPr lang="cs-CZ" sz="2000" dirty="0" smtClean="0">
                <a:latin typeface="Arial" pitchFamily="34" charset="0"/>
              </a:rPr>
              <a:t> </a:t>
            </a:r>
            <a:r>
              <a:rPr lang="cs-CZ" sz="2000" dirty="0" err="1" smtClean="0">
                <a:latin typeface="Arial" pitchFamily="34" charset="0"/>
              </a:rPr>
              <a:t>older</a:t>
            </a:r>
            <a:r>
              <a:rPr lang="cs-CZ" sz="2000" dirty="0" smtClean="0">
                <a:latin typeface="Arial" pitchFamily="34" charset="0"/>
              </a:rPr>
              <a:t> </a:t>
            </a:r>
            <a:r>
              <a:rPr lang="cs-CZ" sz="2000" dirty="0" err="1" smtClean="0">
                <a:latin typeface="Arial" pitchFamily="34" charset="0"/>
              </a:rPr>
              <a:t>brother</a:t>
            </a:r>
            <a:r>
              <a:rPr lang="cs-CZ" sz="2000" dirty="0" smtClean="0">
                <a:latin typeface="Arial" pitchFamily="34" charset="0"/>
              </a:rPr>
              <a:t>?</a:t>
            </a:r>
            <a:endParaRPr lang="cs-CZ" sz="2000" dirty="0">
              <a:latin typeface="Arial" pitchFamily="34" charset="0"/>
            </a:endParaRPr>
          </a:p>
        </p:txBody>
      </p:sp>
      <p:sp>
        <p:nvSpPr>
          <p:cNvPr id="306198" name="AutoShape 22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971550" y="4076700"/>
            <a:ext cx="6516688" cy="576263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000" dirty="0">
                <a:latin typeface="Arial" pitchFamily="34" charset="0"/>
              </a:rPr>
              <a:t>c) </a:t>
            </a:r>
            <a:r>
              <a:rPr kumimoji="1" lang="cs-CZ" sz="2000" dirty="0" err="1" smtClean="0">
                <a:latin typeface="Arial" pitchFamily="34" charset="0"/>
              </a:rPr>
              <a:t>Where</a:t>
            </a:r>
            <a:r>
              <a:rPr kumimoji="1" lang="cs-CZ" sz="2000" dirty="0" smtClean="0">
                <a:latin typeface="Arial" pitchFamily="34" charset="0"/>
              </a:rPr>
              <a:t> </a:t>
            </a:r>
            <a:r>
              <a:rPr kumimoji="1" lang="cs-CZ" sz="2000" dirty="0" err="1" smtClean="0">
                <a:latin typeface="Arial" pitchFamily="34" charset="0"/>
              </a:rPr>
              <a:t>does</a:t>
            </a:r>
            <a:r>
              <a:rPr kumimoji="1" lang="cs-CZ" sz="2000" dirty="0" smtClean="0">
                <a:latin typeface="Arial" pitchFamily="34" charset="0"/>
              </a:rPr>
              <a:t> </a:t>
            </a:r>
            <a:r>
              <a:rPr kumimoji="1" lang="cs-CZ" sz="2000" dirty="0" err="1" smtClean="0">
                <a:latin typeface="Arial" pitchFamily="34" charset="0"/>
              </a:rPr>
              <a:t>your</a:t>
            </a:r>
            <a:r>
              <a:rPr kumimoji="1" lang="cs-CZ" sz="2000" dirty="0" smtClean="0">
                <a:latin typeface="Arial" pitchFamily="34" charset="0"/>
              </a:rPr>
              <a:t> </a:t>
            </a:r>
            <a:r>
              <a:rPr kumimoji="1" lang="cs-CZ" sz="2000" dirty="0" err="1" smtClean="0">
                <a:latin typeface="Arial" pitchFamily="34" charset="0"/>
              </a:rPr>
              <a:t>older</a:t>
            </a:r>
            <a:r>
              <a:rPr kumimoji="1" lang="cs-CZ" sz="2000" dirty="0" smtClean="0">
                <a:latin typeface="Arial" pitchFamily="34" charset="0"/>
              </a:rPr>
              <a:t> </a:t>
            </a:r>
            <a:r>
              <a:rPr kumimoji="1" lang="cs-CZ" sz="2000" dirty="0" err="1" smtClean="0">
                <a:latin typeface="Arial" pitchFamily="34" charset="0"/>
              </a:rPr>
              <a:t>brother</a:t>
            </a:r>
            <a:r>
              <a:rPr kumimoji="1" lang="cs-CZ" sz="2000" dirty="0" smtClean="0">
                <a:latin typeface="Arial" pitchFamily="34" charset="0"/>
              </a:rPr>
              <a:t> live?</a:t>
            </a:r>
            <a:endParaRPr kumimoji="1" lang="cs-CZ" sz="2000" dirty="0">
              <a:latin typeface="Arial" pitchFamily="34" charset="0"/>
            </a:endParaRPr>
          </a:p>
        </p:txBody>
      </p:sp>
      <p:sp>
        <p:nvSpPr>
          <p:cNvPr id="306199" name="AutoShape 23"/>
          <p:cNvSpPr>
            <a:spLocks noChangeArrowheads="1"/>
          </p:cNvSpPr>
          <p:nvPr/>
        </p:nvSpPr>
        <p:spPr bwMode="auto">
          <a:xfrm>
            <a:off x="7704138" y="2168525"/>
            <a:ext cx="755650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cs-CZ"/>
          </a:p>
        </p:txBody>
      </p:sp>
      <p:sp>
        <p:nvSpPr>
          <p:cNvPr id="306200" name="AutoShape 24"/>
          <p:cNvSpPr>
            <a:spLocks noChangeArrowheads="1"/>
          </p:cNvSpPr>
          <p:nvPr/>
        </p:nvSpPr>
        <p:spPr bwMode="auto">
          <a:xfrm>
            <a:off x="7740650" y="3067050"/>
            <a:ext cx="755650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cs-CZ"/>
          </a:p>
        </p:txBody>
      </p:sp>
      <p:sp>
        <p:nvSpPr>
          <p:cNvPr id="306201" name="AutoShape 25"/>
          <p:cNvSpPr>
            <a:spLocks noChangeArrowheads="1"/>
          </p:cNvSpPr>
          <p:nvPr/>
        </p:nvSpPr>
        <p:spPr bwMode="auto">
          <a:xfrm>
            <a:off x="7740650" y="3967163"/>
            <a:ext cx="755650" cy="720725"/>
          </a:xfrm>
          <a:prstGeom prst="smileyFace">
            <a:avLst>
              <a:gd name="adj" fmla="val 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619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6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061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6196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0619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 nodeType="clickPar">
                      <p:stCondLst>
                        <p:cond delay="0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62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3062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6197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30619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 nodeType="clickPar">
                      <p:stCondLst>
                        <p:cond delay="0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62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3062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6198"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rotWithShape="0">
          <a:gsLst>
            <a:gs pos="0">
              <a:schemeClr val="accent1">
                <a:lumMod val="90000"/>
              </a:schemeClr>
            </a:gs>
            <a:gs pos="50000">
              <a:schemeClr val="bg1"/>
            </a:gs>
            <a:gs pos="100000">
              <a:srgbClr val="CCFFFF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2"/>
          <p:cNvSpPr>
            <a:spLocks noChangeArrowheads="1"/>
          </p:cNvSpPr>
          <p:nvPr/>
        </p:nvSpPr>
        <p:spPr bwMode="auto">
          <a:xfrm>
            <a:off x="360363" y="549275"/>
            <a:ext cx="8424862" cy="12595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342900" indent="-342900" algn="ctr">
              <a:spcBef>
                <a:spcPct val="20000"/>
              </a:spcBef>
            </a:pPr>
            <a:r>
              <a:rPr lang="cs-CZ" sz="2800" dirty="0" err="1" smtClean="0">
                <a:latin typeface="Arial" pitchFamily="34" charset="0"/>
              </a:rPr>
              <a:t>Translation</a:t>
            </a:r>
            <a:r>
              <a:rPr lang="cs-CZ" sz="2800" dirty="0" smtClean="0">
                <a:latin typeface="Arial" pitchFamily="34" charset="0"/>
              </a:rPr>
              <a:t> 300</a:t>
            </a:r>
            <a:r>
              <a:rPr lang="cs-CZ" sz="2800" dirty="0">
                <a:latin typeface="Arial" pitchFamily="34" charset="0"/>
              </a:rPr>
              <a:t>: </a:t>
            </a:r>
          </a:p>
          <a:p>
            <a:pPr marL="342900" indent="-342900" algn="ctr">
              <a:spcBef>
                <a:spcPct val="20000"/>
              </a:spcBef>
            </a:pPr>
            <a:r>
              <a:rPr lang="cs-CZ" sz="2800" dirty="0" err="1" smtClean="0">
                <a:latin typeface="Arial" pitchFamily="34" charset="0"/>
                <a:sym typeface="Symbol" pitchFamily="18" charset="2"/>
              </a:rPr>
              <a:t>Where</a:t>
            </a:r>
            <a:r>
              <a:rPr lang="cs-CZ" sz="2800" dirty="0" smtClean="0">
                <a:latin typeface="Arial" pitchFamily="34" charset="0"/>
                <a:sym typeface="Symbol" pitchFamily="18" charset="2"/>
              </a:rPr>
              <a:t> </a:t>
            </a:r>
            <a:r>
              <a:rPr lang="cs-CZ" sz="2800" dirty="0" err="1" smtClean="0">
                <a:latin typeface="Arial" pitchFamily="34" charset="0"/>
                <a:sym typeface="Symbol" pitchFamily="18" charset="2"/>
              </a:rPr>
              <a:t>did</a:t>
            </a:r>
            <a:r>
              <a:rPr lang="cs-CZ" sz="2800" dirty="0" smtClean="0">
                <a:latin typeface="Arial" pitchFamily="34" charset="0"/>
                <a:sym typeface="Symbol" pitchFamily="18" charset="2"/>
              </a:rPr>
              <a:t> </a:t>
            </a:r>
            <a:r>
              <a:rPr lang="cs-CZ" sz="2800" dirty="0" err="1" smtClean="0">
                <a:latin typeface="Arial" pitchFamily="34" charset="0"/>
                <a:sym typeface="Symbol" pitchFamily="18" charset="2"/>
              </a:rPr>
              <a:t>you</a:t>
            </a:r>
            <a:r>
              <a:rPr lang="cs-CZ" sz="2800" dirty="0" smtClean="0">
                <a:latin typeface="Arial" pitchFamily="34" charset="0"/>
                <a:sym typeface="Symbol" pitchFamily="18" charset="2"/>
              </a:rPr>
              <a:t> go </a:t>
            </a:r>
            <a:r>
              <a:rPr lang="cs-CZ" sz="2800" dirty="0" err="1" smtClean="0">
                <a:latin typeface="Arial" pitchFamily="34" charset="0"/>
                <a:sym typeface="Symbol" pitchFamily="18" charset="2"/>
              </a:rPr>
              <a:t>with</a:t>
            </a:r>
            <a:r>
              <a:rPr lang="cs-CZ" sz="2800" dirty="0" smtClean="0">
                <a:latin typeface="Arial" pitchFamily="34" charset="0"/>
                <a:sym typeface="Symbol" pitchFamily="18" charset="2"/>
              </a:rPr>
              <a:t> </a:t>
            </a:r>
            <a:r>
              <a:rPr lang="cs-CZ" sz="2800" dirty="0" err="1" smtClean="0">
                <a:latin typeface="Arial" pitchFamily="34" charset="0"/>
                <a:sym typeface="Symbol" pitchFamily="18" charset="2"/>
              </a:rPr>
              <a:t>your</a:t>
            </a:r>
            <a:r>
              <a:rPr lang="cs-CZ" sz="2800" dirty="0" smtClean="0">
                <a:latin typeface="Arial" pitchFamily="34" charset="0"/>
                <a:sym typeface="Symbol" pitchFamily="18" charset="2"/>
              </a:rPr>
              <a:t> </a:t>
            </a:r>
            <a:r>
              <a:rPr lang="cs-CZ" sz="2800" dirty="0" err="1" smtClean="0">
                <a:latin typeface="Arial" pitchFamily="34" charset="0"/>
                <a:sym typeface="Symbol" pitchFamily="18" charset="2"/>
              </a:rPr>
              <a:t>cousin</a:t>
            </a:r>
            <a:r>
              <a:rPr lang="cs-CZ" sz="2800" dirty="0" smtClean="0">
                <a:latin typeface="Arial" pitchFamily="34" charset="0"/>
                <a:sym typeface="Symbol" pitchFamily="18" charset="2"/>
              </a:rPr>
              <a:t> last </a:t>
            </a:r>
            <a:r>
              <a:rPr lang="cs-CZ" sz="2800" dirty="0" err="1" smtClean="0">
                <a:latin typeface="Arial" pitchFamily="34" charset="0"/>
                <a:sym typeface="Symbol" pitchFamily="18" charset="2"/>
              </a:rPr>
              <a:t>Sunday</a:t>
            </a:r>
            <a:r>
              <a:rPr lang="cs-CZ" sz="2800" dirty="0" smtClean="0">
                <a:latin typeface="Arial" pitchFamily="34" charset="0"/>
                <a:sym typeface="Symbol" pitchFamily="18" charset="2"/>
              </a:rPr>
              <a:t>?</a:t>
            </a:r>
            <a:r>
              <a:rPr lang="cs-CZ" sz="2800" dirty="0" smtClean="0">
                <a:latin typeface="Arial" pitchFamily="34" charset="0"/>
              </a:rPr>
              <a:t> </a:t>
            </a:r>
            <a:endParaRPr lang="cs-CZ" sz="2800" dirty="0">
              <a:latin typeface="Arial" pitchFamily="34" charset="0"/>
            </a:endParaRPr>
          </a:p>
        </p:txBody>
      </p:sp>
      <p:sp>
        <p:nvSpPr>
          <p:cNvPr id="43031" name="AutoShape 23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71501" y="2239963"/>
            <a:ext cx="7408800" cy="576262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400" dirty="0">
                <a:latin typeface="Arial" pitchFamily="34" charset="0"/>
              </a:rPr>
              <a:t>a) </a:t>
            </a:r>
            <a:r>
              <a:rPr lang="cs-CZ" sz="2400" dirty="0" smtClean="0">
                <a:latin typeface="Arial" pitchFamily="34" charset="0"/>
              </a:rPr>
              <a:t>Proč jsi se svým bratrancem jel minulou neděli?</a:t>
            </a:r>
            <a:endParaRPr lang="cs-CZ" sz="2400" dirty="0">
              <a:latin typeface="Arial" pitchFamily="34" charset="0"/>
            </a:endParaRPr>
          </a:p>
        </p:txBody>
      </p:sp>
      <p:sp>
        <p:nvSpPr>
          <p:cNvPr id="43032" name="AutoShape 24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71501" y="3140075"/>
            <a:ext cx="7408800" cy="576263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400" dirty="0">
                <a:latin typeface="Arial" pitchFamily="34" charset="0"/>
              </a:rPr>
              <a:t>b) </a:t>
            </a:r>
            <a:r>
              <a:rPr lang="cs-CZ" sz="2400" dirty="0" smtClean="0">
                <a:latin typeface="Arial" pitchFamily="34" charset="0"/>
              </a:rPr>
              <a:t>Kam jsi minulou neděli se svou sestřenicí šel?</a:t>
            </a:r>
            <a:endParaRPr lang="cs-CZ" sz="2400" dirty="0">
              <a:latin typeface="Arial" pitchFamily="34" charset="0"/>
            </a:endParaRPr>
          </a:p>
        </p:txBody>
      </p:sp>
      <p:sp>
        <p:nvSpPr>
          <p:cNvPr id="43033" name="AutoShape 25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71501" y="4041775"/>
            <a:ext cx="7416737" cy="576263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400" dirty="0">
                <a:latin typeface="Arial" pitchFamily="34" charset="0"/>
              </a:rPr>
              <a:t>c) </a:t>
            </a:r>
            <a:r>
              <a:rPr lang="cs-CZ" sz="2400" dirty="0" smtClean="0">
                <a:latin typeface="Arial" pitchFamily="34" charset="0"/>
              </a:rPr>
              <a:t>Kde jsi byl se svým bratrancem minulou neděli?</a:t>
            </a:r>
            <a:endParaRPr lang="cs-CZ" sz="2400" dirty="0">
              <a:latin typeface="Arial" pitchFamily="34" charset="0"/>
            </a:endParaRPr>
          </a:p>
        </p:txBody>
      </p:sp>
      <p:sp>
        <p:nvSpPr>
          <p:cNvPr id="43034" name="AutoShape 26"/>
          <p:cNvSpPr>
            <a:spLocks noChangeArrowheads="1"/>
          </p:cNvSpPr>
          <p:nvPr/>
        </p:nvSpPr>
        <p:spPr bwMode="auto">
          <a:xfrm>
            <a:off x="7704138" y="2133600"/>
            <a:ext cx="755650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cs-CZ"/>
          </a:p>
        </p:txBody>
      </p:sp>
      <p:sp>
        <p:nvSpPr>
          <p:cNvPr id="43035" name="AutoShape 27"/>
          <p:cNvSpPr>
            <a:spLocks noChangeArrowheads="1"/>
          </p:cNvSpPr>
          <p:nvPr/>
        </p:nvSpPr>
        <p:spPr bwMode="auto">
          <a:xfrm>
            <a:off x="7740650" y="3032125"/>
            <a:ext cx="755650" cy="720725"/>
          </a:xfrm>
          <a:prstGeom prst="smileyFace">
            <a:avLst>
              <a:gd name="adj" fmla="val 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cs-CZ"/>
          </a:p>
        </p:txBody>
      </p:sp>
      <p:sp>
        <p:nvSpPr>
          <p:cNvPr id="43036" name="AutoShape 28"/>
          <p:cNvSpPr>
            <a:spLocks noChangeArrowheads="1"/>
          </p:cNvSpPr>
          <p:nvPr/>
        </p:nvSpPr>
        <p:spPr bwMode="auto">
          <a:xfrm>
            <a:off x="7740650" y="3932238"/>
            <a:ext cx="755650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cs-CZ"/>
          </a:p>
        </p:txBody>
      </p:sp>
      <p:sp>
        <p:nvSpPr>
          <p:cNvPr id="26639" name="AutoShape 29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563938" y="6265863"/>
            <a:ext cx="1979612" cy="366712"/>
          </a:xfrm>
          <a:prstGeom prst="actionButtonBlank">
            <a:avLst/>
          </a:prstGeom>
          <a:solidFill>
            <a:srgbClr val="FFFF99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 algn="ctr"/>
            <a:r>
              <a:rPr lang="cs-CZ" b="0" dirty="0" err="1">
                <a:latin typeface="Arial" pitchFamily="34" charset="0"/>
              </a:rPr>
              <a:t>Let´s</a:t>
            </a:r>
            <a:r>
              <a:rPr lang="cs-CZ" b="0" dirty="0">
                <a:latin typeface="Arial" pitchFamily="34" charset="0"/>
              </a:rPr>
              <a:t> risk </a:t>
            </a:r>
            <a:r>
              <a:rPr lang="cs-CZ" b="0" dirty="0" err="1">
                <a:latin typeface="Arial" pitchFamily="34" charset="0"/>
              </a:rPr>
              <a:t>it!</a:t>
            </a:r>
            <a:endParaRPr lang="cs-CZ" b="0" dirty="0">
              <a:latin typeface="Arial" pitchFamily="34" charset="0"/>
            </a:endParaRP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30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3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031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30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 nodeType="clickPar">
                      <p:stCondLst>
                        <p:cond delay="0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430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032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430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 nodeType="clickPar">
                      <p:stCondLst>
                        <p:cond delay="0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430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033"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rotWithShape="0">
          <a:gsLst>
            <a:gs pos="0">
              <a:schemeClr val="accent1">
                <a:lumMod val="90000"/>
              </a:schemeClr>
            </a:gs>
            <a:gs pos="50000">
              <a:schemeClr val="bg1"/>
            </a:gs>
            <a:gs pos="100000">
              <a:srgbClr val="CCFFFF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2"/>
          <p:cNvSpPr>
            <a:spLocks noChangeArrowheads="1"/>
          </p:cNvSpPr>
          <p:nvPr/>
        </p:nvSpPr>
        <p:spPr bwMode="auto">
          <a:xfrm>
            <a:off x="360363" y="549275"/>
            <a:ext cx="8424862" cy="11875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342900" indent="-342900" algn="ctr">
              <a:spcBef>
                <a:spcPct val="20000"/>
              </a:spcBef>
            </a:pPr>
            <a:r>
              <a:rPr lang="cs-CZ" sz="2800" dirty="0" err="1" smtClean="0">
                <a:latin typeface="Arial" pitchFamily="34" charset="0"/>
              </a:rPr>
              <a:t>Translation</a:t>
            </a:r>
            <a:r>
              <a:rPr lang="cs-CZ" sz="2800" dirty="0" smtClean="0">
                <a:latin typeface="Arial" pitchFamily="34" charset="0"/>
              </a:rPr>
              <a:t> 400</a:t>
            </a:r>
            <a:r>
              <a:rPr lang="cs-CZ" sz="2800" dirty="0">
                <a:latin typeface="Arial" pitchFamily="34" charset="0"/>
              </a:rPr>
              <a:t>: </a:t>
            </a:r>
          </a:p>
          <a:p>
            <a:pPr marL="342900" indent="-342900" algn="ctr">
              <a:spcBef>
                <a:spcPct val="20000"/>
              </a:spcBef>
            </a:pPr>
            <a:r>
              <a:rPr kumimoji="1" lang="cs-CZ" sz="2800" dirty="0" smtClean="0">
                <a:latin typeface="Arial" pitchFamily="34" charset="0"/>
              </a:rPr>
              <a:t>Byl jsi někdy v </a:t>
            </a:r>
            <a:r>
              <a:rPr kumimoji="1" lang="cs-CZ" sz="2800" dirty="0" err="1" smtClean="0">
                <a:latin typeface="Arial" pitchFamily="34" charset="0"/>
              </a:rPr>
              <a:t>Milwaukee</a:t>
            </a:r>
            <a:r>
              <a:rPr kumimoji="1" lang="cs-CZ" sz="2800" dirty="0" smtClean="0">
                <a:latin typeface="Arial" pitchFamily="34" charset="0"/>
              </a:rPr>
              <a:t>?</a:t>
            </a:r>
            <a:endParaRPr kumimoji="1" lang="cs-CZ" sz="2800" dirty="0">
              <a:latin typeface="Arial" pitchFamily="34" charset="0"/>
            </a:endParaRPr>
          </a:p>
        </p:txBody>
      </p:sp>
      <p:sp>
        <p:nvSpPr>
          <p:cNvPr id="182295" name="AutoShape 23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692275" y="2274888"/>
            <a:ext cx="5757863" cy="576262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400" dirty="0">
                <a:latin typeface="Arial" pitchFamily="34" charset="0"/>
              </a:rPr>
              <a:t>a) </a:t>
            </a:r>
            <a:r>
              <a:rPr lang="cs-CZ" sz="2400" dirty="0" err="1" smtClean="0">
                <a:latin typeface="Arial" pitchFamily="34" charset="0"/>
              </a:rPr>
              <a:t>Have</a:t>
            </a:r>
            <a:r>
              <a:rPr lang="cs-CZ" sz="2400" dirty="0" smtClean="0">
                <a:latin typeface="Arial" pitchFamily="34" charset="0"/>
              </a:rPr>
              <a:t> </a:t>
            </a:r>
            <a:r>
              <a:rPr lang="cs-CZ" sz="2400" dirty="0" err="1" smtClean="0">
                <a:latin typeface="Arial" pitchFamily="34" charset="0"/>
              </a:rPr>
              <a:t>you</a:t>
            </a:r>
            <a:r>
              <a:rPr lang="cs-CZ" sz="2400" dirty="0" smtClean="0">
                <a:latin typeface="Arial" pitchFamily="34" charset="0"/>
              </a:rPr>
              <a:t> </a:t>
            </a:r>
            <a:r>
              <a:rPr lang="cs-CZ" sz="2400" dirty="0" err="1" smtClean="0">
                <a:latin typeface="Arial" pitchFamily="34" charset="0"/>
              </a:rPr>
              <a:t>ever</a:t>
            </a:r>
            <a:r>
              <a:rPr lang="cs-CZ" sz="2400" dirty="0" smtClean="0">
                <a:latin typeface="Arial" pitchFamily="34" charset="0"/>
              </a:rPr>
              <a:t> </a:t>
            </a:r>
            <a:r>
              <a:rPr lang="cs-CZ" sz="2400" dirty="0" err="1" smtClean="0">
                <a:latin typeface="Arial" pitchFamily="34" charset="0"/>
              </a:rPr>
              <a:t>been</a:t>
            </a:r>
            <a:r>
              <a:rPr lang="cs-CZ" sz="2400" dirty="0" smtClean="0">
                <a:latin typeface="Arial" pitchFamily="34" charset="0"/>
              </a:rPr>
              <a:t> to </a:t>
            </a:r>
            <a:r>
              <a:rPr lang="cs-CZ" sz="2400" dirty="0" err="1" smtClean="0">
                <a:latin typeface="Arial" pitchFamily="34" charset="0"/>
              </a:rPr>
              <a:t>Milwaukee</a:t>
            </a:r>
            <a:r>
              <a:rPr lang="cs-CZ" sz="2400" dirty="0" smtClean="0">
                <a:latin typeface="Arial" pitchFamily="34" charset="0"/>
              </a:rPr>
              <a:t>?</a:t>
            </a:r>
            <a:endParaRPr lang="cs-CZ" sz="2400" dirty="0">
              <a:latin typeface="Arial" pitchFamily="34" charset="0"/>
            </a:endParaRPr>
          </a:p>
        </p:txBody>
      </p:sp>
      <p:sp>
        <p:nvSpPr>
          <p:cNvPr id="182296" name="AutoShape 24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692275" y="3175000"/>
            <a:ext cx="5757863" cy="576263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400" dirty="0">
                <a:latin typeface="Arial" pitchFamily="34" charset="0"/>
              </a:rPr>
              <a:t>b) </a:t>
            </a:r>
            <a:r>
              <a:rPr lang="cs-CZ" sz="2400" dirty="0" err="1" smtClean="0">
                <a:latin typeface="Arial" pitchFamily="34" charset="0"/>
              </a:rPr>
              <a:t>Were</a:t>
            </a:r>
            <a:r>
              <a:rPr lang="cs-CZ" sz="2400" dirty="0" smtClean="0">
                <a:latin typeface="Arial" pitchFamily="34" charset="0"/>
              </a:rPr>
              <a:t> </a:t>
            </a:r>
            <a:r>
              <a:rPr lang="cs-CZ" sz="2400" dirty="0" err="1" smtClean="0">
                <a:latin typeface="Arial" pitchFamily="34" charset="0"/>
              </a:rPr>
              <a:t>you</a:t>
            </a:r>
            <a:r>
              <a:rPr lang="cs-CZ" sz="2400" dirty="0" smtClean="0">
                <a:latin typeface="Arial" pitchFamily="34" charset="0"/>
              </a:rPr>
              <a:t> </a:t>
            </a:r>
            <a:r>
              <a:rPr lang="cs-CZ" sz="2400" dirty="0" err="1" smtClean="0">
                <a:latin typeface="Arial" pitchFamily="34" charset="0"/>
              </a:rPr>
              <a:t>ever</a:t>
            </a:r>
            <a:r>
              <a:rPr lang="cs-CZ" sz="2400" dirty="0" smtClean="0">
                <a:latin typeface="Arial" pitchFamily="34" charset="0"/>
              </a:rPr>
              <a:t> in </a:t>
            </a:r>
            <a:r>
              <a:rPr lang="cs-CZ" sz="2400" dirty="0" err="1" smtClean="0">
                <a:latin typeface="Arial" pitchFamily="34" charset="0"/>
              </a:rPr>
              <a:t>Milwaukee</a:t>
            </a:r>
            <a:r>
              <a:rPr lang="cs-CZ" sz="2400" dirty="0" smtClean="0">
                <a:latin typeface="Arial" pitchFamily="34" charset="0"/>
              </a:rPr>
              <a:t>?</a:t>
            </a:r>
            <a:endParaRPr lang="cs-CZ" sz="2400" dirty="0">
              <a:latin typeface="Arial" pitchFamily="34" charset="0"/>
            </a:endParaRPr>
          </a:p>
        </p:txBody>
      </p:sp>
      <p:sp>
        <p:nvSpPr>
          <p:cNvPr id="182297" name="AutoShape 25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692275" y="4076700"/>
            <a:ext cx="5765800" cy="576263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400" dirty="0" smtClean="0">
                <a:latin typeface="Arial" pitchFamily="34" charset="0"/>
              </a:rPr>
              <a:t>c) </a:t>
            </a:r>
            <a:r>
              <a:rPr lang="cs-CZ" sz="2400" dirty="0" err="1" smtClean="0">
                <a:latin typeface="Arial" pitchFamily="34" charset="0"/>
              </a:rPr>
              <a:t>Did</a:t>
            </a:r>
            <a:r>
              <a:rPr lang="cs-CZ" sz="2400" dirty="0" smtClean="0">
                <a:latin typeface="Arial" pitchFamily="34" charset="0"/>
              </a:rPr>
              <a:t> </a:t>
            </a:r>
            <a:r>
              <a:rPr lang="cs-CZ" sz="2400" dirty="0" err="1" smtClean="0">
                <a:latin typeface="Arial" pitchFamily="34" charset="0"/>
              </a:rPr>
              <a:t>you</a:t>
            </a:r>
            <a:r>
              <a:rPr lang="cs-CZ" sz="2400" dirty="0" smtClean="0">
                <a:latin typeface="Arial" pitchFamily="34" charset="0"/>
              </a:rPr>
              <a:t> </a:t>
            </a:r>
            <a:r>
              <a:rPr lang="cs-CZ" sz="2400" dirty="0" err="1" smtClean="0">
                <a:latin typeface="Arial" pitchFamily="34" charset="0"/>
              </a:rPr>
              <a:t>ever</a:t>
            </a:r>
            <a:r>
              <a:rPr lang="cs-CZ" sz="2400" dirty="0" smtClean="0">
                <a:latin typeface="Arial" pitchFamily="34" charset="0"/>
              </a:rPr>
              <a:t> </a:t>
            </a:r>
            <a:r>
              <a:rPr lang="cs-CZ" sz="2400" dirty="0" err="1" smtClean="0">
                <a:latin typeface="Arial" pitchFamily="34" charset="0"/>
              </a:rPr>
              <a:t>be</a:t>
            </a:r>
            <a:r>
              <a:rPr lang="cs-CZ" sz="2400" dirty="0" smtClean="0">
                <a:latin typeface="Arial" pitchFamily="34" charset="0"/>
              </a:rPr>
              <a:t> in </a:t>
            </a:r>
            <a:r>
              <a:rPr lang="cs-CZ" sz="2400" dirty="0" err="1" smtClean="0">
                <a:latin typeface="Arial" pitchFamily="34" charset="0"/>
              </a:rPr>
              <a:t>Milwaukee</a:t>
            </a:r>
            <a:r>
              <a:rPr lang="cs-CZ" sz="2400" dirty="0" smtClean="0">
                <a:latin typeface="Arial" pitchFamily="34" charset="0"/>
              </a:rPr>
              <a:t>?</a:t>
            </a:r>
            <a:endParaRPr lang="cs-CZ" sz="2400" dirty="0">
              <a:latin typeface="Arial" pitchFamily="34" charset="0"/>
            </a:endParaRPr>
          </a:p>
        </p:txBody>
      </p:sp>
      <p:sp>
        <p:nvSpPr>
          <p:cNvPr id="182298" name="AutoShape 26"/>
          <p:cNvSpPr>
            <a:spLocks noChangeArrowheads="1"/>
          </p:cNvSpPr>
          <p:nvPr/>
        </p:nvSpPr>
        <p:spPr bwMode="auto">
          <a:xfrm>
            <a:off x="7673975" y="2168525"/>
            <a:ext cx="755650" cy="720725"/>
          </a:xfrm>
          <a:prstGeom prst="smileyFace">
            <a:avLst>
              <a:gd name="adj" fmla="val 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cs-CZ"/>
          </a:p>
        </p:txBody>
      </p:sp>
      <p:sp>
        <p:nvSpPr>
          <p:cNvPr id="182299" name="AutoShape 27"/>
          <p:cNvSpPr>
            <a:spLocks noChangeArrowheads="1"/>
          </p:cNvSpPr>
          <p:nvPr/>
        </p:nvSpPr>
        <p:spPr bwMode="auto">
          <a:xfrm>
            <a:off x="7710488" y="3067050"/>
            <a:ext cx="755650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cs-CZ"/>
          </a:p>
        </p:txBody>
      </p:sp>
      <p:sp>
        <p:nvSpPr>
          <p:cNvPr id="182300" name="AutoShape 28"/>
          <p:cNvSpPr>
            <a:spLocks noChangeArrowheads="1"/>
          </p:cNvSpPr>
          <p:nvPr/>
        </p:nvSpPr>
        <p:spPr bwMode="auto">
          <a:xfrm>
            <a:off x="7710488" y="3967163"/>
            <a:ext cx="755650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cs-CZ"/>
          </a:p>
        </p:txBody>
      </p:sp>
      <p:sp>
        <p:nvSpPr>
          <p:cNvPr id="27663" name="AutoShape 30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563938" y="6265863"/>
            <a:ext cx="1979612" cy="366712"/>
          </a:xfrm>
          <a:prstGeom prst="actionButtonBlank">
            <a:avLst/>
          </a:prstGeom>
          <a:solidFill>
            <a:srgbClr val="FFFF99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 algn="ctr"/>
            <a:r>
              <a:rPr lang="cs-CZ" b="0" dirty="0" err="1">
                <a:latin typeface="Arial" pitchFamily="34" charset="0"/>
              </a:rPr>
              <a:t>Let´s</a:t>
            </a:r>
            <a:r>
              <a:rPr lang="cs-CZ" b="0" dirty="0">
                <a:latin typeface="Arial" pitchFamily="34" charset="0"/>
              </a:rPr>
              <a:t> risk </a:t>
            </a:r>
            <a:r>
              <a:rPr lang="cs-CZ" b="0" dirty="0" err="1">
                <a:latin typeface="Arial" pitchFamily="34" charset="0"/>
              </a:rPr>
              <a:t>it!</a:t>
            </a:r>
            <a:endParaRPr lang="cs-CZ" b="0" dirty="0">
              <a:latin typeface="Arial" pitchFamily="34" charset="0"/>
            </a:endParaRP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8229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22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22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2295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8229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 nodeType="clickPar">
                      <p:stCondLst>
                        <p:cond delay="0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22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1822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2296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8229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 nodeType="clickPar">
                      <p:stCondLst>
                        <p:cond delay="0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23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1823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2297"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rotWithShape="0">
          <a:gsLst>
            <a:gs pos="0">
              <a:schemeClr val="accent1">
                <a:lumMod val="90000"/>
              </a:schemeClr>
            </a:gs>
            <a:gs pos="50000">
              <a:schemeClr val="bg1"/>
            </a:gs>
            <a:gs pos="100000">
              <a:srgbClr val="CCFFFF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Text Box 4"/>
          <p:cNvSpPr txBox="1">
            <a:spLocks noChangeArrowheads="1"/>
          </p:cNvSpPr>
          <p:nvPr/>
        </p:nvSpPr>
        <p:spPr bwMode="auto">
          <a:xfrm>
            <a:off x="755650" y="5876925"/>
            <a:ext cx="806450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b="1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b="1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b="1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b="1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b="1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r" eaLnBrk="1" hangingPunct="1">
              <a:spcBef>
                <a:spcPct val="50000"/>
              </a:spcBef>
            </a:pPr>
            <a:endParaRPr lang="en-US" b="0">
              <a:latin typeface="Arial" pitchFamily="34" charset="0"/>
            </a:endParaRPr>
          </a:p>
        </p:txBody>
      </p:sp>
      <p:sp>
        <p:nvSpPr>
          <p:cNvPr id="28675" name="Rectangle 27"/>
          <p:cNvSpPr>
            <a:spLocks noChangeArrowheads="1"/>
          </p:cNvSpPr>
          <p:nvPr/>
        </p:nvSpPr>
        <p:spPr bwMode="auto">
          <a:xfrm>
            <a:off x="360363" y="549275"/>
            <a:ext cx="8424862" cy="19436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342900" indent="-342900" algn="ctr">
              <a:spcBef>
                <a:spcPct val="20000"/>
              </a:spcBef>
            </a:pPr>
            <a:r>
              <a:rPr lang="cs-CZ" sz="2800" dirty="0" err="1" smtClean="0">
                <a:latin typeface="Arial" pitchFamily="34" charset="0"/>
              </a:rPr>
              <a:t>Translation</a:t>
            </a:r>
            <a:r>
              <a:rPr lang="cs-CZ" sz="2800" dirty="0" smtClean="0">
                <a:latin typeface="Arial" pitchFamily="34" charset="0"/>
              </a:rPr>
              <a:t> 500</a:t>
            </a:r>
            <a:r>
              <a:rPr lang="cs-CZ" sz="2800" dirty="0">
                <a:latin typeface="Arial" pitchFamily="34" charset="0"/>
              </a:rPr>
              <a:t>: </a:t>
            </a:r>
          </a:p>
          <a:p>
            <a:pPr marL="342900" indent="-342900" algn="ctr">
              <a:spcBef>
                <a:spcPct val="20000"/>
              </a:spcBef>
            </a:pPr>
            <a:r>
              <a:rPr kumimoji="1" lang="cs-CZ" sz="2800" dirty="0" smtClean="0">
                <a:latin typeface="Arial" pitchFamily="34" charset="0"/>
              </a:rPr>
              <a:t>Ještě jsem to nedokončil.</a:t>
            </a:r>
            <a:endParaRPr kumimoji="1" lang="cs-CZ" sz="2800" dirty="0">
              <a:latin typeface="Arial" pitchFamily="34" charset="0"/>
            </a:endParaRPr>
          </a:p>
        </p:txBody>
      </p:sp>
      <p:sp>
        <p:nvSpPr>
          <p:cNvPr id="28676" name="AutoShape 34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563938" y="6265863"/>
            <a:ext cx="1979612" cy="366712"/>
          </a:xfrm>
          <a:prstGeom prst="actionButtonBlank">
            <a:avLst/>
          </a:prstGeom>
          <a:solidFill>
            <a:srgbClr val="FFFF99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 algn="ctr"/>
            <a:r>
              <a:rPr lang="cs-CZ" b="0" dirty="0" err="1">
                <a:latin typeface="Arial" pitchFamily="34" charset="0"/>
              </a:rPr>
              <a:t>Let´s</a:t>
            </a:r>
            <a:r>
              <a:rPr lang="cs-CZ" b="0" dirty="0">
                <a:latin typeface="Arial" pitchFamily="34" charset="0"/>
              </a:rPr>
              <a:t> risk </a:t>
            </a:r>
            <a:r>
              <a:rPr lang="cs-CZ" b="0" dirty="0" err="1">
                <a:latin typeface="Arial" pitchFamily="34" charset="0"/>
              </a:rPr>
              <a:t>it!</a:t>
            </a:r>
            <a:endParaRPr lang="cs-CZ" b="0" dirty="0">
              <a:latin typeface="Arial" pitchFamily="34" charset="0"/>
            </a:endParaRPr>
          </a:p>
        </p:txBody>
      </p:sp>
      <p:sp>
        <p:nvSpPr>
          <p:cNvPr id="51235" name="AutoShape 35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3455988" y="3140075"/>
            <a:ext cx="2195512" cy="576263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dirty="0" err="1" smtClean="0">
                <a:latin typeface="Arial" pitchFamily="34" charset="0"/>
              </a:rPr>
              <a:t>Answer</a:t>
            </a:r>
            <a:endParaRPr lang="cs-CZ" sz="2400" dirty="0">
              <a:latin typeface="Arial" pitchFamily="34" charset="0"/>
            </a:endParaRPr>
          </a:p>
        </p:txBody>
      </p:sp>
      <p:sp>
        <p:nvSpPr>
          <p:cNvPr id="51236" name="AutoShape 36"/>
          <p:cNvSpPr>
            <a:spLocks noChangeArrowheads="1"/>
          </p:cNvSpPr>
          <p:nvPr/>
        </p:nvSpPr>
        <p:spPr bwMode="auto">
          <a:xfrm>
            <a:off x="4194175" y="4940300"/>
            <a:ext cx="755650" cy="720725"/>
          </a:xfrm>
          <a:prstGeom prst="smileyFace">
            <a:avLst>
              <a:gd name="adj" fmla="val 4653"/>
            </a:avLst>
          </a:prstGeom>
          <a:solidFill>
            <a:schemeClr val="bg1"/>
          </a:solidFill>
          <a:ln w="38100">
            <a:solidFill>
              <a:srgbClr val="00FF00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237" name="Text Box 37"/>
          <p:cNvSpPr txBox="1">
            <a:spLocks noChangeArrowheads="1"/>
          </p:cNvSpPr>
          <p:nvPr/>
        </p:nvSpPr>
        <p:spPr bwMode="auto">
          <a:xfrm>
            <a:off x="0" y="3952875"/>
            <a:ext cx="9144000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5400" cap="rnd" algn="ctr">
                <a:solidFill>
                  <a:srgbClr val="000000"/>
                </a:solidFill>
                <a:prstDash val="sysDot"/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b="1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b="1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b="1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b="1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b="1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ctr" eaLnBrk="1" hangingPunct="1"/>
            <a:r>
              <a:rPr kumimoji="1" lang="cs-CZ" sz="2400" dirty="0" smtClean="0">
                <a:solidFill>
                  <a:srgbClr val="FF0000"/>
                </a:solidFill>
                <a:latin typeface="Arial" pitchFamily="34" charset="0"/>
              </a:rPr>
              <a:t>I </a:t>
            </a:r>
            <a:r>
              <a:rPr kumimoji="1" lang="cs-CZ" sz="2400" dirty="0" err="1" smtClean="0">
                <a:solidFill>
                  <a:srgbClr val="FF0000"/>
                </a:solidFill>
                <a:latin typeface="Arial" pitchFamily="34" charset="0"/>
              </a:rPr>
              <a:t>haven´t</a:t>
            </a:r>
            <a:r>
              <a:rPr kumimoji="1" lang="cs-CZ" sz="2400" dirty="0" smtClean="0">
                <a:solidFill>
                  <a:srgbClr val="FF0000"/>
                </a:solidFill>
                <a:latin typeface="Arial" pitchFamily="34" charset="0"/>
              </a:rPr>
              <a:t> </a:t>
            </a:r>
            <a:r>
              <a:rPr kumimoji="1" lang="cs-CZ" sz="2400" dirty="0" err="1" smtClean="0">
                <a:solidFill>
                  <a:srgbClr val="FF0000"/>
                </a:solidFill>
                <a:latin typeface="Arial" pitchFamily="34" charset="0"/>
              </a:rPr>
              <a:t>finished</a:t>
            </a:r>
            <a:r>
              <a:rPr kumimoji="1" lang="cs-CZ" sz="2400" dirty="0" smtClean="0">
                <a:solidFill>
                  <a:srgbClr val="FF0000"/>
                </a:solidFill>
                <a:latin typeface="Arial" pitchFamily="34" charset="0"/>
              </a:rPr>
              <a:t> </a:t>
            </a:r>
            <a:r>
              <a:rPr kumimoji="1" lang="cs-CZ" sz="2400" dirty="0" err="1" smtClean="0">
                <a:solidFill>
                  <a:srgbClr val="FF0000"/>
                </a:solidFill>
                <a:latin typeface="Arial" pitchFamily="34" charset="0"/>
              </a:rPr>
              <a:t>it</a:t>
            </a:r>
            <a:r>
              <a:rPr kumimoji="1" lang="cs-CZ" sz="2400" dirty="0" smtClean="0">
                <a:solidFill>
                  <a:srgbClr val="FF0000"/>
                </a:solidFill>
                <a:latin typeface="Arial" pitchFamily="34" charset="0"/>
              </a:rPr>
              <a:t> </a:t>
            </a:r>
            <a:r>
              <a:rPr kumimoji="1" lang="cs-CZ" sz="2400" dirty="0" err="1" smtClean="0">
                <a:solidFill>
                  <a:srgbClr val="FF0000"/>
                </a:solidFill>
                <a:latin typeface="Arial" pitchFamily="34" charset="0"/>
              </a:rPr>
              <a:t>yet</a:t>
            </a:r>
            <a:r>
              <a:rPr kumimoji="1" lang="cs-CZ" sz="2400" dirty="0" smtClean="0">
                <a:solidFill>
                  <a:srgbClr val="FF0000"/>
                </a:solidFill>
                <a:latin typeface="Arial" pitchFamily="34" charset="0"/>
              </a:rPr>
              <a:t>.</a:t>
            </a:r>
            <a:endParaRPr kumimoji="1" lang="el-GR" sz="2400" dirty="0">
              <a:solidFill>
                <a:srgbClr val="FF0000"/>
              </a:solidFill>
              <a:latin typeface="Arial" pitchFamily="34" charset="0"/>
            </a:endParaRP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12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512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" dur="500"/>
                                        <p:tgtEl>
                                          <p:spTgt spid="512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5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4" dur="500"/>
                                        <p:tgtEl>
                                          <p:spTgt spid="512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2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5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7" dur="500"/>
                                        <p:tgtEl>
                                          <p:spTgt spid="512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2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235"/>
                  </p:tgtEl>
                </p:cond>
              </p:nextCondLst>
            </p:seq>
          </p:childTnLst>
        </p:cTn>
      </p:par>
    </p:tnLst>
    <p:bldLst>
      <p:bldP spid="51236" grpId="0" animBg="1"/>
      <p:bldP spid="51236" grpId="1" animBg="1"/>
    </p:bld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gradFill rotWithShape="1">
          <a:gsLst>
            <a:gs pos="0">
              <a:schemeClr val="bg1"/>
            </a:gs>
            <a:gs pos="50000">
              <a:schemeClr val="accent1">
                <a:alpha val="0"/>
              </a:schemeClr>
            </a:gs>
            <a:gs pos="100000">
              <a:schemeClr val="bg1"/>
            </a:gs>
          </a:gsLst>
          <a:lin ang="18900000" scaled="1"/>
        </a:gradFill>
        <a:ln w="25400" cap="rnd" cmpd="sng" algn="ctr">
          <a:solidFill>
            <a:schemeClr val="tx1"/>
          </a:solidFill>
          <a:prstDash val="sysDot"/>
          <a:round/>
          <a:headEnd type="none" w="med" len="med"/>
          <a:tailEnd type="none" w="med" len="med"/>
        </a:ln>
        <a:effectLst/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18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itchFamily="18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gradFill rotWithShape="1">
          <a:gsLst>
            <a:gs pos="0">
              <a:schemeClr val="bg1"/>
            </a:gs>
            <a:gs pos="50000">
              <a:schemeClr val="accent1">
                <a:alpha val="0"/>
              </a:schemeClr>
            </a:gs>
            <a:gs pos="100000">
              <a:schemeClr val="bg1"/>
            </a:gs>
          </a:gsLst>
          <a:lin ang="18900000" scaled="1"/>
        </a:gradFill>
        <a:ln w="25400" cap="rnd" cmpd="sng" algn="ctr">
          <a:solidFill>
            <a:schemeClr val="tx1"/>
          </a:solidFill>
          <a:prstDash val="sysDot"/>
          <a:round/>
          <a:headEnd type="none" w="med" len="med"/>
          <a:tailEnd type="none" w="med" len="med"/>
        </a:ln>
        <a:effectLst/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18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itchFamily="18" charset="0"/>
          </a:defRPr>
        </a:defPPr>
      </a:lstStyle>
    </a:lnDef>
  </a:objectDefaults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2313</TotalTime>
  <Words>902</Words>
  <Application>Microsoft Office PowerPoint</Application>
  <PresentationFormat>Předvádění na obrazovce (4:3)</PresentationFormat>
  <Paragraphs>200</Paragraphs>
  <Slides>27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27</vt:i4>
      </vt:variant>
    </vt:vector>
  </HeadingPairs>
  <TitlesOfParts>
    <vt:vector size="28" baseType="lpstr">
      <vt:lpstr>Výchozí návrh</vt:lpstr>
      <vt:lpstr>Let´s risk it!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Riskuj!</dc:title>
  <dc:creator>Milada Teplá (Roštejnská)</dc:creator>
  <dc:description>Dostupné z Metodického portálu www.rvp.cz, ISSN: 1802-4785, financovaného z ESF a státního rozpočtu ČR. Provozováno Výzkumným ústavem pedagogickým v Praze.</dc:description>
  <cp:lastModifiedBy>stouracoova</cp:lastModifiedBy>
  <cp:revision>159</cp:revision>
  <dcterms:created xsi:type="dcterms:W3CDTF">2006-04-06T19:38:29Z</dcterms:created>
  <dcterms:modified xsi:type="dcterms:W3CDTF">2013-04-04T09:57:53Z</dcterms:modified>
</cp:coreProperties>
</file>