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97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97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0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193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501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02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39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67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23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44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49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CD863-0B05-408B-BB7F-4652996F3A3C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6A2A7-C1D4-40C0-A307-AF7D60623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4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0066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556792"/>
            <a:ext cx="3744416" cy="344684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0066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929201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VY_32_INOVACE_03_Tvrdé slabiky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69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971650"/>
          </a:xfr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Tvrdé</a:t>
            </a:r>
            <a:r>
              <a:rPr lang="cs-CZ" sz="7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7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slabiky </a:t>
            </a:r>
            <a:br>
              <a:rPr lang="cs-CZ" sz="7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sz="7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- úvod</a:t>
            </a:r>
            <a:endParaRPr lang="cs-CZ" sz="7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1691680" y="3861048"/>
            <a:ext cx="5576664" cy="1415008"/>
          </a:xfr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447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08149" y="260648"/>
            <a:ext cx="8570093" cy="1296144"/>
          </a:xfrm>
          <a:prstGeom prst="rect">
            <a:avLst/>
          </a:prstGeo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80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Tvrdé slabiky jsou:</a:t>
            </a:r>
            <a:endParaRPr lang="cs-CZ" sz="80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Mrak 3"/>
          <p:cNvSpPr/>
          <p:nvPr/>
        </p:nvSpPr>
        <p:spPr>
          <a:xfrm>
            <a:off x="308149" y="1700808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HY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604293" y="2680940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R</a:t>
            </a:r>
            <a:r>
              <a:rPr lang="cs-CZ" sz="4800" b="1" dirty="0" smtClean="0">
                <a:solidFill>
                  <a:schemeClr val="tx1"/>
                </a:solidFill>
              </a:rPr>
              <a:t>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3275856" y="1700808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CHY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788024" y="2722066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300192" y="1691109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K</a:t>
            </a:r>
            <a:r>
              <a:rPr lang="cs-CZ" sz="4800" b="1" dirty="0" smtClean="0">
                <a:solidFill>
                  <a:schemeClr val="tx1"/>
                </a:solidFill>
              </a:rPr>
              <a:t>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179512" y="3761035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  <a:r>
              <a:rPr lang="cs-CZ" sz="4800" b="1" dirty="0" smtClean="0">
                <a:solidFill>
                  <a:schemeClr val="tx1"/>
                </a:solidFill>
              </a:rPr>
              <a:t>Y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131840" y="3766499"/>
            <a:ext cx="2592288" cy="1008112"/>
          </a:xfrm>
          <a:prstGeom prst="cloud">
            <a:avLst/>
          </a:prstGeom>
          <a:solidFill>
            <a:srgbClr val="FF3399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N</a:t>
            </a:r>
            <a:r>
              <a:rPr lang="cs-CZ" sz="4800" b="1" dirty="0" smtClean="0">
                <a:solidFill>
                  <a:schemeClr val="tx1"/>
                </a:solidFill>
              </a:rPr>
              <a:t>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0" y="4769147"/>
            <a:ext cx="1536513" cy="163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542829" y="5789372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05834" y="5427303"/>
            <a:ext cx="106800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92141" y="5427303"/>
            <a:ext cx="1349164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48212" y="5427303"/>
            <a:ext cx="960548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16176" y="5427303"/>
            <a:ext cx="920175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RY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36351" y="5427303"/>
            <a:ext cx="992184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028535" y="5427303"/>
            <a:ext cx="1059097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104151" y="5427303"/>
            <a:ext cx="1039849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NY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77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2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7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2" y="2780928"/>
            <a:ext cx="1536513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507982" y="4005064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86767" y="3642995"/>
            <a:ext cx="106800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58740" y="3649212"/>
            <a:ext cx="1349164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91726" y="3642995"/>
            <a:ext cx="960548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52274" y="3642995"/>
            <a:ext cx="920175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72449" y="3642995"/>
            <a:ext cx="992184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53545" y="3649212"/>
            <a:ext cx="1059097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993103" y="3649212"/>
            <a:ext cx="1039849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740627" y="476672"/>
            <a:ext cx="7772400" cy="2088232"/>
          </a:xfrm>
          <a:prstGeom prst="rect">
            <a:avLst/>
          </a:prstGeo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Dopiš do vláčku tvrdé slabiky</a:t>
            </a:r>
            <a:endParaRPr lang="cs-CZ" sz="6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38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  <p:bldP spid="17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2" y="2780928"/>
            <a:ext cx="1536513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507982" y="4005064"/>
            <a:ext cx="163005" cy="13995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86767" y="3642995"/>
            <a:ext cx="1068001" cy="86409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58740" y="3649212"/>
            <a:ext cx="1349164" cy="8640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CHY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91726" y="3642994"/>
            <a:ext cx="960548" cy="87031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052274" y="3642995"/>
            <a:ext cx="920175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RY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72449" y="3642995"/>
            <a:ext cx="992184" cy="8640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953545" y="3649212"/>
            <a:ext cx="1059097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993103" y="3649212"/>
            <a:ext cx="1039849" cy="864096"/>
          </a:xfrm>
          <a:prstGeom prst="rect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NY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740627" y="476672"/>
            <a:ext cx="7772400" cy="2088232"/>
          </a:xfrm>
          <a:prstGeom prst="rect">
            <a:avLst/>
          </a:prstGeo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Dopiš do vláčku tvrdé slabiky</a:t>
            </a:r>
            <a:endParaRPr lang="cs-CZ" sz="6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611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740627" y="692696"/>
            <a:ext cx="7772400" cy="1152128"/>
          </a:xfrm>
          <a:prstGeom prst="rect">
            <a:avLst/>
          </a:prstGeo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Vyber tvrdou slabiku:</a:t>
            </a:r>
            <a:endParaRPr lang="cs-CZ" sz="6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" name="Picture 2" descr="C:\Users\OEM\AppData\Local\Microsoft\Windows\Temporary Internet Files\Content.IE5\FPDIPVYW\MC900198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3127815" cy="2651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40188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35912" y="4060102"/>
            <a:ext cx="1468135" cy="1457130"/>
          </a:xfrm>
          <a:prstGeom prst="rect">
            <a:avLst/>
          </a:prstGeom>
          <a:solidFill>
            <a:srgbClr val="FF339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MY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17329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98057" y="4060102"/>
            <a:ext cx="1468135" cy="14571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ŠI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66192" y="4725144"/>
            <a:ext cx="278294" cy="21876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57768" y="4060102"/>
            <a:ext cx="1468135" cy="1457130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tx1"/>
                </a:solidFill>
              </a:rPr>
              <a:t>RY</a:t>
            </a:r>
            <a:endParaRPr lang="cs-CZ" sz="66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32124" y="2060847"/>
            <a:ext cx="2788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 – klikni na slabiky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1242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971650"/>
          </a:xfr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7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1691680" y="3861048"/>
            <a:ext cx="5576664" cy="1415008"/>
          </a:xfrm>
          <a:solidFill>
            <a:srgbClr val="FF33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</a:t>
            </a:r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Office.com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4928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75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Tvrdé slabiky  - úvod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2011-09-01T16:32:19Z</dcterms:created>
  <dcterms:modified xsi:type="dcterms:W3CDTF">2011-11-14T19:14:29Z</dcterms:modified>
</cp:coreProperties>
</file>