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6" r:id="rId3"/>
    <p:sldId id="263" r:id="rId4"/>
    <p:sldId id="258" r:id="rId5"/>
    <p:sldId id="259" r:id="rId6"/>
    <p:sldId id="260" r:id="rId7"/>
    <p:sldId id="261" r:id="rId8"/>
    <p:sldId id="262" r:id="rId9"/>
    <p:sldId id="264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hyperlink" Target="http://houby.gnosis9.net/jedovate.html" TargetMode="External"/><Relationship Id="rId2" Type="http://schemas.openxmlformats.org/officeDocument/2006/relationships/hyperlink" Target="http://houby.gnosis9.net/nejedle.html" TargetMode="External"/><Relationship Id="rId1" Type="http://schemas.openxmlformats.org/officeDocument/2006/relationships/hyperlink" Target="http://houby.gnosis9.net/jedle.html" TargetMode="External"/><Relationship Id="rId6" Type="http://schemas.openxmlformats.org/officeDocument/2006/relationships/image" Target="../media/image9.wmf"/><Relationship Id="rId5" Type="http://schemas.openxmlformats.org/officeDocument/2006/relationships/image" Target="../media/image8.wmf"/><Relationship Id="rId4" Type="http://schemas.openxmlformats.org/officeDocument/2006/relationships/image" Target="../media/image7.wmf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hyperlink" Target="http://houby.gnosis9.net/nejedle.html" TargetMode="External"/><Relationship Id="rId2" Type="http://schemas.openxmlformats.org/officeDocument/2006/relationships/image" Target="../media/image7.wmf"/><Relationship Id="rId1" Type="http://schemas.openxmlformats.org/officeDocument/2006/relationships/hyperlink" Target="http://houby.gnosis9.net/jedle.html" TargetMode="External"/><Relationship Id="rId6" Type="http://schemas.openxmlformats.org/officeDocument/2006/relationships/image" Target="../media/image9.wmf"/><Relationship Id="rId5" Type="http://schemas.openxmlformats.org/officeDocument/2006/relationships/hyperlink" Target="http://houby.gnosis9.net/jedovate.html" TargetMode="External"/><Relationship Id="rId4" Type="http://schemas.openxmlformats.org/officeDocument/2006/relationships/image" Target="../media/image8.wmf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1">
  <dgm:title val=""/>
  <dgm:desc val=""/>
  <dgm:catLst>
    <dgm:cat type="accent3" pri="11100"/>
  </dgm:catLst>
  <dgm:styleLbl name="node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3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40000"/>
      </a:schemeClr>
    </dgm:fillClrLst>
    <dgm:linClrLst meth="repeat">
      <a:schemeClr val="accent3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3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3">
        <a:alpha val="4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3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3">
        <a:alpha val="90000"/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1600" baseline="0" dirty="0" smtClean="0"/>
            <a:t>VY_32_INOVACE_02_Přírodověda 4.ročník_Houby</a:t>
          </a:r>
          <a:endParaRPr lang="cs-CZ" sz="16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ZŠ Týnec nad Labem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</a:t>
          </a:r>
          <a:r>
            <a:rPr lang="cs-CZ" sz="2000" smtClean="0"/>
            <a:t>: Mgr. </a:t>
          </a:r>
          <a:r>
            <a:rPr lang="cs-CZ" sz="2000" dirty="0" smtClean="0"/>
            <a:t>Iveta Hejtmánková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Téma: Houby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b="0" dirty="0" smtClean="0"/>
            <a:t>CZ.1.07/1.4.00/21.1921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5" custScaleX="100000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5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5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5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5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9D713257-B7B8-4CDE-BB05-34B9D24BA499}" type="presOf" srcId="{D1B46980-6531-4606-95E6-44980827E919}" destId="{6140AFEC-043D-4C43-A2F9-D0F5331DF3A3}" srcOrd="0" destOrd="0" presId="urn:microsoft.com/office/officeart/2005/8/layout/target3"/>
    <dgm:cxn modelId="{89C72927-6C7D-44AA-BAE7-B3992C454906}" type="presOf" srcId="{D8197B8C-B260-4A16-BDF4-0947B075E274}" destId="{25B08C86-7E15-44DC-BE7F-FFB55DD49D12}" srcOrd="0" destOrd="0" presId="urn:microsoft.com/office/officeart/2005/8/layout/target3"/>
    <dgm:cxn modelId="{71745B19-15B1-407A-A135-E7141E35AC44}" type="presOf" srcId="{D1B46980-6531-4606-95E6-44980827E919}" destId="{2BE915AB-18AA-4053-B92C-3BFC9ED204BB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6824F2EC-3067-4B52-9812-7BA7E39CDBC6}" type="presOf" srcId="{D1D4F407-5343-4D3F-B5B9-D407B03CAEB4}" destId="{AED2198E-93D5-4001-81B4-73124B309672}" srcOrd="1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0192AE07-8EF6-4465-B2B1-8B55D47451AF}" type="presOf" srcId="{4C35D32F-0EAB-4CD7-82EE-45574DC2A586}" destId="{890E4F0B-2866-4A3F-A3C7-2A14B1797930}" srcOrd="1" destOrd="0" presId="urn:microsoft.com/office/officeart/2005/8/layout/target3"/>
    <dgm:cxn modelId="{0BDFDD32-6A00-4F24-9E6A-D60D8B82EE32}" type="presOf" srcId="{B651F6E3-6281-48DB-9319-2AEAFDAE7572}" destId="{619D679B-A015-4ECF-8348-D1034C574F40}" srcOrd="0" destOrd="0" presId="urn:microsoft.com/office/officeart/2005/8/layout/target3"/>
    <dgm:cxn modelId="{AC83596D-30F6-4C27-BEBD-F403E52E7780}" type="presOf" srcId="{757F3AB3-0718-4624-B441-E567A8F0AB56}" destId="{333A1088-737F-45CB-B68E-254E46348037}" srcOrd="0" destOrd="0" presId="urn:microsoft.com/office/officeart/2005/8/layout/target3"/>
    <dgm:cxn modelId="{6872E459-EED5-48B3-AA6A-A697C5F7C052}" type="presOf" srcId="{4C35D32F-0EAB-4CD7-82EE-45574DC2A586}" destId="{8BEBB6EC-1DAA-4CAC-8A25-BC0FCBD5DBD5}" srcOrd="0" destOrd="0" presId="urn:microsoft.com/office/officeart/2005/8/layout/target3"/>
    <dgm:cxn modelId="{E660011B-04A3-4D22-997E-E0B9FF242C70}" type="presOf" srcId="{D1D4F407-5343-4D3F-B5B9-D407B03CAEB4}" destId="{D005CE8C-CC26-4C3E-AC11-E15060ECD759}" srcOrd="0" destOrd="0" presId="urn:microsoft.com/office/officeart/2005/8/layout/target3"/>
    <dgm:cxn modelId="{20E20D3D-DDEB-44AD-A361-97B2EF6754D3}" type="presOf" srcId="{D8197B8C-B260-4A16-BDF4-0947B075E274}" destId="{5A5FFA88-C948-4069-8E93-59FA12366E83}" srcOrd="1" destOrd="0" presId="urn:microsoft.com/office/officeart/2005/8/layout/target3"/>
    <dgm:cxn modelId="{EB4D372C-29BD-4C12-91D7-9A00F3AA62E9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E395C0E2-AA0B-4728-BBC7-80660B166386}" type="presParOf" srcId="{333A1088-737F-45CB-B68E-254E46348037}" destId="{F5ABB229-8D3B-4694-996A-96F23CF14429}" srcOrd="0" destOrd="0" presId="urn:microsoft.com/office/officeart/2005/8/layout/target3"/>
    <dgm:cxn modelId="{9375454A-C736-4854-ABB6-E3BD42A12DCA}" type="presParOf" srcId="{333A1088-737F-45CB-B68E-254E46348037}" destId="{F41139FD-01EE-4571-8B17-4FB00FC51163}" srcOrd="1" destOrd="0" presId="urn:microsoft.com/office/officeart/2005/8/layout/target3"/>
    <dgm:cxn modelId="{C9035F69-70E7-411A-8F59-B2585B01D217}" type="presParOf" srcId="{333A1088-737F-45CB-B68E-254E46348037}" destId="{D005CE8C-CC26-4C3E-AC11-E15060ECD759}" srcOrd="2" destOrd="0" presId="urn:microsoft.com/office/officeart/2005/8/layout/target3"/>
    <dgm:cxn modelId="{ACF2EFB0-A497-4953-939E-09E565C6011A}" type="presParOf" srcId="{333A1088-737F-45CB-B68E-254E46348037}" destId="{2C702D82-9B77-49B7-9568-BB8EB47C3372}" srcOrd="3" destOrd="0" presId="urn:microsoft.com/office/officeart/2005/8/layout/target3"/>
    <dgm:cxn modelId="{5776E572-80CA-41AA-BFB4-9237CF33D40F}" type="presParOf" srcId="{333A1088-737F-45CB-B68E-254E46348037}" destId="{A52A0455-90FF-4808-ABD0-F02540D31D5A}" srcOrd="4" destOrd="0" presId="urn:microsoft.com/office/officeart/2005/8/layout/target3"/>
    <dgm:cxn modelId="{1BF0EF16-D1E4-4082-9926-C1F44AFFCDB7}" type="presParOf" srcId="{333A1088-737F-45CB-B68E-254E46348037}" destId="{6140AFEC-043D-4C43-A2F9-D0F5331DF3A3}" srcOrd="5" destOrd="0" presId="urn:microsoft.com/office/officeart/2005/8/layout/target3"/>
    <dgm:cxn modelId="{07A782B6-6D4D-4553-9835-E3F77CE6D672}" type="presParOf" srcId="{333A1088-737F-45CB-B68E-254E46348037}" destId="{9358AC05-5D7D-4327-9F80-1AD486AEA664}" srcOrd="6" destOrd="0" presId="urn:microsoft.com/office/officeart/2005/8/layout/target3"/>
    <dgm:cxn modelId="{D5A706B5-B6B0-47FF-AFE0-6A67B4A30A37}" type="presParOf" srcId="{333A1088-737F-45CB-B68E-254E46348037}" destId="{313FC574-E1CD-4FB4-B054-0B805CE0447D}" srcOrd="7" destOrd="0" presId="urn:microsoft.com/office/officeart/2005/8/layout/target3"/>
    <dgm:cxn modelId="{D88DE2B2-1F2F-4F96-BA99-FCC6CFB3131E}" type="presParOf" srcId="{333A1088-737F-45CB-B68E-254E46348037}" destId="{619D679B-A015-4ECF-8348-D1034C574F40}" srcOrd="8" destOrd="0" presId="urn:microsoft.com/office/officeart/2005/8/layout/target3"/>
    <dgm:cxn modelId="{0C7A881D-03F1-4F20-A035-54F2D0D9E284}" type="presParOf" srcId="{333A1088-737F-45CB-B68E-254E46348037}" destId="{322283A8-4A27-4CDA-BAE3-F381106A9174}" srcOrd="9" destOrd="0" presId="urn:microsoft.com/office/officeart/2005/8/layout/target3"/>
    <dgm:cxn modelId="{E116FBB4-C102-44B5-B76D-A8AC0EB0981C}" type="presParOf" srcId="{333A1088-737F-45CB-B68E-254E46348037}" destId="{FFC9F71D-1B4F-4AD9-A4A6-86ADEFC8AF5C}" srcOrd="10" destOrd="0" presId="urn:microsoft.com/office/officeart/2005/8/layout/target3"/>
    <dgm:cxn modelId="{794380CF-EF49-4C14-89B7-585F2D71F1D5}" type="presParOf" srcId="{333A1088-737F-45CB-B68E-254E46348037}" destId="{25B08C86-7E15-44DC-BE7F-FFB55DD49D12}" srcOrd="11" destOrd="0" presId="urn:microsoft.com/office/officeart/2005/8/layout/target3"/>
    <dgm:cxn modelId="{165625DF-3207-43E7-9A8F-8AA07837D57F}" type="presParOf" srcId="{333A1088-737F-45CB-B68E-254E46348037}" destId="{76644BE8-9D7C-4C09-B250-3D10AF48CBB7}" srcOrd="12" destOrd="0" presId="urn:microsoft.com/office/officeart/2005/8/layout/target3"/>
    <dgm:cxn modelId="{0B766FBB-EAD7-48DB-BDBE-A29340A6734D}" type="presParOf" srcId="{333A1088-737F-45CB-B68E-254E46348037}" destId="{EE85B701-7295-41C0-BA7A-34D3756A2AE6}" srcOrd="13" destOrd="0" presId="urn:microsoft.com/office/officeart/2005/8/layout/target3"/>
    <dgm:cxn modelId="{ED3F418A-7675-4952-B08F-DA2F48F9D302}" type="presParOf" srcId="{333A1088-737F-45CB-B68E-254E46348037}" destId="{8BEBB6EC-1DAA-4CAC-8A25-BC0FCBD5DBD5}" srcOrd="14" destOrd="0" presId="urn:microsoft.com/office/officeart/2005/8/layout/target3"/>
    <dgm:cxn modelId="{5B7C8812-E02F-42B8-98DA-BFB40109AACA}" type="presParOf" srcId="{333A1088-737F-45CB-B68E-254E46348037}" destId="{AED2198E-93D5-4001-81B4-73124B309672}" srcOrd="15" destOrd="0" presId="urn:microsoft.com/office/officeart/2005/8/layout/target3"/>
    <dgm:cxn modelId="{64BBA0CF-ABF4-43A0-B43A-2BF0312A15D7}" type="presParOf" srcId="{333A1088-737F-45CB-B68E-254E46348037}" destId="{2BE915AB-18AA-4053-B92C-3BFC9ED204BB}" srcOrd="16" destOrd="0" presId="urn:microsoft.com/office/officeart/2005/8/layout/target3"/>
    <dgm:cxn modelId="{AAEA5648-D102-43A4-85C7-A02EBB52B285}" type="presParOf" srcId="{333A1088-737F-45CB-B68E-254E46348037}" destId="{6BB5E863-4638-4E1D-BFDE-399D028AC4ED}" srcOrd="17" destOrd="0" presId="urn:microsoft.com/office/officeart/2005/8/layout/target3"/>
    <dgm:cxn modelId="{EEC88D36-BECC-452E-AC46-AC647854D53E}" type="presParOf" srcId="{333A1088-737F-45CB-B68E-254E46348037}" destId="{5A5FFA88-C948-4069-8E93-59FA12366E83}" srcOrd="18" destOrd="0" presId="urn:microsoft.com/office/officeart/2005/8/layout/target3"/>
    <dgm:cxn modelId="{9F862404-B2D0-4C2A-B56C-0F198E78F358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56B884F-0FFD-4B72-B8C5-79D18F84D805}" type="doc">
      <dgm:prSet loTypeId="urn:microsoft.com/office/officeart/2005/8/layout/list1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cs-CZ"/>
        </a:p>
      </dgm:t>
    </dgm:pt>
    <dgm:pt modelId="{60FDB279-BA38-4860-BFE8-BA858BD82C80}">
      <dgm:prSet phldrT="[Text]"/>
      <dgm:spPr/>
      <dgm:t>
        <a:bodyPr/>
        <a:lstStyle/>
        <a:p>
          <a:r>
            <a:rPr lang="cs-CZ" dirty="0" smtClean="0"/>
            <a:t>Vyživují se zbytky těl rostlin a živočichů.</a:t>
          </a:r>
          <a:endParaRPr lang="cs-CZ" dirty="0"/>
        </a:p>
      </dgm:t>
    </dgm:pt>
    <dgm:pt modelId="{3B67AB97-9111-4B59-95C6-7BE65E9A9AA4}" type="parTrans" cxnId="{C64DB8E9-0EAB-4527-9C17-DEE992ABC0AA}">
      <dgm:prSet/>
      <dgm:spPr/>
      <dgm:t>
        <a:bodyPr/>
        <a:lstStyle/>
        <a:p>
          <a:endParaRPr lang="cs-CZ"/>
        </a:p>
      </dgm:t>
    </dgm:pt>
    <dgm:pt modelId="{95F6F057-529A-4745-A47D-2EFD7578C1EC}" type="sibTrans" cxnId="{C64DB8E9-0EAB-4527-9C17-DEE992ABC0AA}">
      <dgm:prSet/>
      <dgm:spPr/>
      <dgm:t>
        <a:bodyPr/>
        <a:lstStyle/>
        <a:p>
          <a:endParaRPr lang="cs-CZ"/>
        </a:p>
      </dgm:t>
    </dgm:pt>
    <dgm:pt modelId="{6009027E-1298-42D6-B965-101CAE84FBEC}">
      <dgm:prSet phldrT="[Text]"/>
      <dgm:spPr/>
      <dgm:t>
        <a:bodyPr/>
        <a:lstStyle/>
        <a:p>
          <a:r>
            <a:rPr lang="cs-CZ" dirty="0" smtClean="0"/>
            <a:t>Neobsahují zeleň listovou.</a:t>
          </a:r>
          <a:endParaRPr lang="cs-CZ" dirty="0"/>
        </a:p>
      </dgm:t>
    </dgm:pt>
    <dgm:pt modelId="{9C3369AC-C1FB-4E77-B20A-8B69F7B7D64A}" type="parTrans" cxnId="{6140320D-6E4E-426F-BC84-FBF1B4751645}">
      <dgm:prSet/>
      <dgm:spPr/>
      <dgm:t>
        <a:bodyPr/>
        <a:lstStyle/>
        <a:p>
          <a:endParaRPr lang="cs-CZ"/>
        </a:p>
      </dgm:t>
    </dgm:pt>
    <dgm:pt modelId="{46243966-5FC8-47BB-B705-5561C376990A}" type="sibTrans" cxnId="{6140320D-6E4E-426F-BC84-FBF1B4751645}">
      <dgm:prSet/>
      <dgm:spPr/>
      <dgm:t>
        <a:bodyPr/>
        <a:lstStyle/>
        <a:p>
          <a:endParaRPr lang="cs-CZ"/>
        </a:p>
      </dgm:t>
    </dgm:pt>
    <dgm:pt modelId="{FB0BA48F-1F81-4BFB-99BA-4018BCA3DAC4}">
      <dgm:prSet phldrT="[Text]"/>
      <dgm:spPr/>
      <dgm:t>
        <a:bodyPr/>
        <a:lstStyle/>
        <a:p>
          <a:r>
            <a:rPr lang="cs-CZ" dirty="0" smtClean="0"/>
            <a:t>Rozmnožují se výtrusy.</a:t>
          </a:r>
          <a:endParaRPr lang="cs-CZ" dirty="0"/>
        </a:p>
      </dgm:t>
    </dgm:pt>
    <dgm:pt modelId="{C4E4218D-7043-450D-9828-FFAA58601E33}" type="parTrans" cxnId="{80BA2A82-E3A7-4E5E-9688-F4CB1DC2D874}">
      <dgm:prSet/>
      <dgm:spPr/>
      <dgm:t>
        <a:bodyPr/>
        <a:lstStyle/>
        <a:p>
          <a:endParaRPr lang="cs-CZ"/>
        </a:p>
      </dgm:t>
    </dgm:pt>
    <dgm:pt modelId="{D9AE4C8A-7AD1-40FD-B3AF-E9179C416CD9}" type="sibTrans" cxnId="{80BA2A82-E3A7-4E5E-9688-F4CB1DC2D874}">
      <dgm:prSet/>
      <dgm:spPr/>
      <dgm:t>
        <a:bodyPr/>
        <a:lstStyle/>
        <a:p>
          <a:endParaRPr lang="cs-CZ"/>
        </a:p>
      </dgm:t>
    </dgm:pt>
    <dgm:pt modelId="{482D9FD8-0FD7-4CF4-B0ED-26CD7442F3DB}" type="pres">
      <dgm:prSet presAssocID="{956B884F-0FFD-4B72-B8C5-79D18F84D805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A4D63025-0399-4DB6-BFDE-AB52C7DDBED3}" type="pres">
      <dgm:prSet presAssocID="{60FDB279-BA38-4860-BFE8-BA858BD82C80}" presName="parentLin" presStyleCnt="0"/>
      <dgm:spPr/>
    </dgm:pt>
    <dgm:pt modelId="{7DE98BF6-9255-428A-8DBF-D1E5FCD36C73}" type="pres">
      <dgm:prSet presAssocID="{60FDB279-BA38-4860-BFE8-BA858BD82C80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82A2C4FD-4F67-499A-B130-6689BB9B1D43}" type="pres">
      <dgm:prSet presAssocID="{60FDB279-BA38-4860-BFE8-BA858BD82C80}" presName="parentText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F7F6959-7159-4A2D-B93E-193951A6052D}" type="pres">
      <dgm:prSet presAssocID="{60FDB279-BA38-4860-BFE8-BA858BD82C80}" presName="negativeSpace" presStyleCnt="0"/>
      <dgm:spPr/>
    </dgm:pt>
    <dgm:pt modelId="{4C67ED91-A928-4F40-B283-F452505E2F8B}" type="pres">
      <dgm:prSet presAssocID="{60FDB279-BA38-4860-BFE8-BA858BD82C80}" presName="childText" presStyleLbl="conFgAcc1" presStyleIdx="0" presStyleCnt="3">
        <dgm:presLayoutVars>
          <dgm:bulletEnabled val="1"/>
        </dgm:presLayoutVars>
      </dgm:prSet>
      <dgm:spPr/>
    </dgm:pt>
    <dgm:pt modelId="{DBCAB914-9987-42D8-8183-35CC07292414}" type="pres">
      <dgm:prSet presAssocID="{95F6F057-529A-4745-A47D-2EFD7578C1EC}" presName="spaceBetweenRectangles" presStyleCnt="0"/>
      <dgm:spPr/>
    </dgm:pt>
    <dgm:pt modelId="{0060B029-771A-4C6A-A4F2-8624C6A98A79}" type="pres">
      <dgm:prSet presAssocID="{6009027E-1298-42D6-B965-101CAE84FBEC}" presName="parentLin" presStyleCnt="0"/>
      <dgm:spPr/>
    </dgm:pt>
    <dgm:pt modelId="{B64510E0-A422-4860-8E5B-69964BBD6BF3}" type="pres">
      <dgm:prSet presAssocID="{6009027E-1298-42D6-B965-101CAE84FBEC}" presName="parentLeftMargin" presStyleLbl="node1" presStyleIdx="0" presStyleCnt="3"/>
      <dgm:spPr/>
      <dgm:t>
        <a:bodyPr/>
        <a:lstStyle/>
        <a:p>
          <a:endParaRPr lang="cs-CZ"/>
        </a:p>
      </dgm:t>
    </dgm:pt>
    <dgm:pt modelId="{30E1C381-9194-4DBB-A5F1-C477851E90E8}" type="pres">
      <dgm:prSet presAssocID="{6009027E-1298-42D6-B965-101CAE84FBEC}" presName="parentText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7A159E-2E57-4E38-A3DC-5CD147721BF0}" type="pres">
      <dgm:prSet presAssocID="{6009027E-1298-42D6-B965-101CAE84FBEC}" presName="negativeSpace" presStyleCnt="0"/>
      <dgm:spPr/>
    </dgm:pt>
    <dgm:pt modelId="{01B88AD8-BD60-4FD2-8F40-5ABEA01DBAE8}" type="pres">
      <dgm:prSet presAssocID="{6009027E-1298-42D6-B965-101CAE84FBEC}" presName="childText" presStyleLbl="conFgAcc1" presStyleIdx="1" presStyleCnt="3">
        <dgm:presLayoutVars>
          <dgm:bulletEnabled val="1"/>
        </dgm:presLayoutVars>
      </dgm:prSet>
      <dgm:spPr/>
    </dgm:pt>
    <dgm:pt modelId="{8FBC9481-9919-4768-88F8-971D8FCEC940}" type="pres">
      <dgm:prSet presAssocID="{46243966-5FC8-47BB-B705-5561C376990A}" presName="spaceBetweenRectangles" presStyleCnt="0"/>
      <dgm:spPr/>
    </dgm:pt>
    <dgm:pt modelId="{E06EA5FC-1647-4CB1-9778-86333C29B55B}" type="pres">
      <dgm:prSet presAssocID="{FB0BA48F-1F81-4BFB-99BA-4018BCA3DAC4}" presName="parentLin" presStyleCnt="0"/>
      <dgm:spPr/>
    </dgm:pt>
    <dgm:pt modelId="{0E9C23BF-423A-46AC-B99B-432021F691DB}" type="pres">
      <dgm:prSet presAssocID="{FB0BA48F-1F81-4BFB-99BA-4018BCA3DAC4}" presName="parentLeftMargin" presStyleLbl="node1" presStyleIdx="1" presStyleCnt="3"/>
      <dgm:spPr/>
      <dgm:t>
        <a:bodyPr/>
        <a:lstStyle/>
        <a:p>
          <a:endParaRPr lang="cs-CZ"/>
        </a:p>
      </dgm:t>
    </dgm:pt>
    <dgm:pt modelId="{49A70F0E-9F4E-4562-BFA5-C9E2340E27DE}" type="pres">
      <dgm:prSet presAssocID="{FB0BA48F-1F81-4BFB-99BA-4018BCA3DAC4}" presName="parentText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C78FD4D8-6081-4A3D-A4DD-3ABD067967EF}" type="pres">
      <dgm:prSet presAssocID="{FB0BA48F-1F81-4BFB-99BA-4018BCA3DAC4}" presName="negativeSpace" presStyleCnt="0"/>
      <dgm:spPr/>
    </dgm:pt>
    <dgm:pt modelId="{71ACF7AC-F195-4E04-B878-E409B619FA23}" type="pres">
      <dgm:prSet presAssocID="{FB0BA48F-1F81-4BFB-99BA-4018BCA3DAC4}" presName="childText" presStyleLbl="conFgAcc1" presStyleIdx="2" presStyleCnt="3" custLinFactNeighborX="-971" custLinFactNeighborY="-28022">
        <dgm:presLayoutVars>
          <dgm:bulletEnabled val="1"/>
        </dgm:presLayoutVars>
      </dgm:prSet>
      <dgm:spPr/>
    </dgm:pt>
  </dgm:ptLst>
  <dgm:cxnLst>
    <dgm:cxn modelId="{59A47AD7-3D27-46EA-9159-C230832E0D00}" type="presOf" srcId="{60FDB279-BA38-4860-BFE8-BA858BD82C80}" destId="{7DE98BF6-9255-428A-8DBF-D1E5FCD36C73}" srcOrd="0" destOrd="0" presId="urn:microsoft.com/office/officeart/2005/8/layout/list1"/>
    <dgm:cxn modelId="{C64DB8E9-0EAB-4527-9C17-DEE992ABC0AA}" srcId="{956B884F-0FFD-4B72-B8C5-79D18F84D805}" destId="{60FDB279-BA38-4860-BFE8-BA858BD82C80}" srcOrd="0" destOrd="0" parTransId="{3B67AB97-9111-4B59-95C6-7BE65E9A9AA4}" sibTransId="{95F6F057-529A-4745-A47D-2EFD7578C1EC}"/>
    <dgm:cxn modelId="{073F3962-C06C-49C6-8D80-574CD34BDAC0}" type="presOf" srcId="{FB0BA48F-1F81-4BFB-99BA-4018BCA3DAC4}" destId="{49A70F0E-9F4E-4562-BFA5-C9E2340E27DE}" srcOrd="1" destOrd="0" presId="urn:microsoft.com/office/officeart/2005/8/layout/list1"/>
    <dgm:cxn modelId="{7E7B0CD6-6000-465B-B656-DB2025578C07}" type="presOf" srcId="{FB0BA48F-1F81-4BFB-99BA-4018BCA3DAC4}" destId="{0E9C23BF-423A-46AC-B99B-432021F691DB}" srcOrd="0" destOrd="0" presId="urn:microsoft.com/office/officeart/2005/8/layout/list1"/>
    <dgm:cxn modelId="{ED375FA6-A26B-47D3-BD34-03B3120282BF}" type="presOf" srcId="{956B884F-0FFD-4B72-B8C5-79D18F84D805}" destId="{482D9FD8-0FD7-4CF4-B0ED-26CD7442F3DB}" srcOrd="0" destOrd="0" presId="urn:microsoft.com/office/officeart/2005/8/layout/list1"/>
    <dgm:cxn modelId="{80BA2A82-E3A7-4E5E-9688-F4CB1DC2D874}" srcId="{956B884F-0FFD-4B72-B8C5-79D18F84D805}" destId="{FB0BA48F-1F81-4BFB-99BA-4018BCA3DAC4}" srcOrd="2" destOrd="0" parTransId="{C4E4218D-7043-450D-9828-FFAA58601E33}" sibTransId="{D9AE4C8A-7AD1-40FD-B3AF-E9179C416CD9}"/>
    <dgm:cxn modelId="{72AE5340-8D4F-49A9-9A92-ADB653904774}" type="presOf" srcId="{6009027E-1298-42D6-B965-101CAE84FBEC}" destId="{B64510E0-A422-4860-8E5B-69964BBD6BF3}" srcOrd="0" destOrd="0" presId="urn:microsoft.com/office/officeart/2005/8/layout/list1"/>
    <dgm:cxn modelId="{AA870E43-A955-4341-B64D-A8FDCE9D7250}" type="presOf" srcId="{60FDB279-BA38-4860-BFE8-BA858BD82C80}" destId="{82A2C4FD-4F67-499A-B130-6689BB9B1D43}" srcOrd="1" destOrd="0" presId="urn:microsoft.com/office/officeart/2005/8/layout/list1"/>
    <dgm:cxn modelId="{079E7451-1F34-469A-9346-D1B47BD7A4B1}" type="presOf" srcId="{6009027E-1298-42D6-B965-101CAE84FBEC}" destId="{30E1C381-9194-4DBB-A5F1-C477851E90E8}" srcOrd="1" destOrd="0" presId="urn:microsoft.com/office/officeart/2005/8/layout/list1"/>
    <dgm:cxn modelId="{6140320D-6E4E-426F-BC84-FBF1B4751645}" srcId="{956B884F-0FFD-4B72-B8C5-79D18F84D805}" destId="{6009027E-1298-42D6-B965-101CAE84FBEC}" srcOrd="1" destOrd="0" parTransId="{9C3369AC-C1FB-4E77-B20A-8B69F7B7D64A}" sibTransId="{46243966-5FC8-47BB-B705-5561C376990A}"/>
    <dgm:cxn modelId="{C6756EFD-052B-4DA8-B4E3-87EB8465AA36}" type="presParOf" srcId="{482D9FD8-0FD7-4CF4-B0ED-26CD7442F3DB}" destId="{A4D63025-0399-4DB6-BFDE-AB52C7DDBED3}" srcOrd="0" destOrd="0" presId="urn:microsoft.com/office/officeart/2005/8/layout/list1"/>
    <dgm:cxn modelId="{DDCDF742-F1D5-4887-A388-A22ACA13475F}" type="presParOf" srcId="{A4D63025-0399-4DB6-BFDE-AB52C7DDBED3}" destId="{7DE98BF6-9255-428A-8DBF-D1E5FCD36C73}" srcOrd="0" destOrd="0" presId="urn:microsoft.com/office/officeart/2005/8/layout/list1"/>
    <dgm:cxn modelId="{B02188C5-751B-459E-8826-098795BFB7E1}" type="presParOf" srcId="{A4D63025-0399-4DB6-BFDE-AB52C7DDBED3}" destId="{82A2C4FD-4F67-499A-B130-6689BB9B1D43}" srcOrd="1" destOrd="0" presId="urn:microsoft.com/office/officeart/2005/8/layout/list1"/>
    <dgm:cxn modelId="{52D2F1AB-F699-4248-A24C-DECAF073DB4D}" type="presParOf" srcId="{482D9FD8-0FD7-4CF4-B0ED-26CD7442F3DB}" destId="{8F7F6959-7159-4A2D-B93E-193951A6052D}" srcOrd="1" destOrd="0" presId="urn:microsoft.com/office/officeart/2005/8/layout/list1"/>
    <dgm:cxn modelId="{E9AE34EA-566A-40AC-BC05-682D743DF668}" type="presParOf" srcId="{482D9FD8-0FD7-4CF4-B0ED-26CD7442F3DB}" destId="{4C67ED91-A928-4F40-B283-F452505E2F8B}" srcOrd="2" destOrd="0" presId="urn:microsoft.com/office/officeart/2005/8/layout/list1"/>
    <dgm:cxn modelId="{CA46F7A4-A724-477E-A363-9735391126C4}" type="presParOf" srcId="{482D9FD8-0FD7-4CF4-B0ED-26CD7442F3DB}" destId="{DBCAB914-9987-42D8-8183-35CC07292414}" srcOrd="3" destOrd="0" presId="urn:microsoft.com/office/officeart/2005/8/layout/list1"/>
    <dgm:cxn modelId="{A8C4EBB8-D393-474B-A658-8C092E919808}" type="presParOf" srcId="{482D9FD8-0FD7-4CF4-B0ED-26CD7442F3DB}" destId="{0060B029-771A-4C6A-A4F2-8624C6A98A79}" srcOrd="4" destOrd="0" presId="urn:microsoft.com/office/officeart/2005/8/layout/list1"/>
    <dgm:cxn modelId="{91C5466A-F4FF-4919-A8B8-7D8B109AD034}" type="presParOf" srcId="{0060B029-771A-4C6A-A4F2-8624C6A98A79}" destId="{B64510E0-A422-4860-8E5B-69964BBD6BF3}" srcOrd="0" destOrd="0" presId="urn:microsoft.com/office/officeart/2005/8/layout/list1"/>
    <dgm:cxn modelId="{767CDEC2-E52A-41B0-8E84-D5EA8E149A8C}" type="presParOf" srcId="{0060B029-771A-4C6A-A4F2-8624C6A98A79}" destId="{30E1C381-9194-4DBB-A5F1-C477851E90E8}" srcOrd="1" destOrd="0" presId="urn:microsoft.com/office/officeart/2005/8/layout/list1"/>
    <dgm:cxn modelId="{4E4EE15E-6C3C-4317-8C95-1B43D6567544}" type="presParOf" srcId="{482D9FD8-0FD7-4CF4-B0ED-26CD7442F3DB}" destId="{D87A159E-2E57-4E38-A3DC-5CD147721BF0}" srcOrd="5" destOrd="0" presId="urn:microsoft.com/office/officeart/2005/8/layout/list1"/>
    <dgm:cxn modelId="{D62EF71D-3A56-4F94-BE9F-704E2F89926F}" type="presParOf" srcId="{482D9FD8-0FD7-4CF4-B0ED-26CD7442F3DB}" destId="{01B88AD8-BD60-4FD2-8F40-5ABEA01DBAE8}" srcOrd="6" destOrd="0" presId="urn:microsoft.com/office/officeart/2005/8/layout/list1"/>
    <dgm:cxn modelId="{EC295281-4DB5-46DA-9CA0-732A3B63EE1B}" type="presParOf" srcId="{482D9FD8-0FD7-4CF4-B0ED-26CD7442F3DB}" destId="{8FBC9481-9919-4768-88F8-971D8FCEC940}" srcOrd="7" destOrd="0" presId="urn:microsoft.com/office/officeart/2005/8/layout/list1"/>
    <dgm:cxn modelId="{054F65B5-DE0D-479F-9D7A-AC1071AD8B1A}" type="presParOf" srcId="{482D9FD8-0FD7-4CF4-B0ED-26CD7442F3DB}" destId="{E06EA5FC-1647-4CB1-9778-86333C29B55B}" srcOrd="8" destOrd="0" presId="urn:microsoft.com/office/officeart/2005/8/layout/list1"/>
    <dgm:cxn modelId="{F930AD61-33E2-4406-8854-6C2F046BE184}" type="presParOf" srcId="{E06EA5FC-1647-4CB1-9778-86333C29B55B}" destId="{0E9C23BF-423A-46AC-B99B-432021F691DB}" srcOrd="0" destOrd="0" presId="urn:microsoft.com/office/officeart/2005/8/layout/list1"/>
    <dgm:cxn modelId="{2A94B6D0-B022-4EB2-B642-A70DECF97936}" type="presParOf" srcId="{E06EA5FC-1647-4CB1-9778-86333C29B55B}" destId="{49A70F0E-9F4E-4562-BFA5-C9E2340E27DE}" srcOrd="1" destOrd="0" presId="urn:microsoft.com/office/officeart/2005/8/layout/list1"/>
    <dgm:cxn modelId="{8AC4F28C-0388-48A8-910A-2767F8A72CC2}" type="presParOf" srcId="{482D9FD8-0FD7-4CF4-B0ED-26CD7442F3DB}" destId="{C78FD4D8-6081-4A3D-A4DD-3ABD067967EF}" srcOrd="9" destOrd="0" presId="urn:microsoft.com/office/officeart/2005/8/layout/list1"/>
    <dgm:cxn modelId="{A2F28369-0F04-4A02-91FE-D55AA24EA77F}" type="presParOf" srcId="{482D9FD8-0FD7-4CF4-B0ED-26CD7442F3DB}" destId="{71ACF7AC-F195-4E04-B878-E409B619FA23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9722E71-7403-46C9-8833-76E01DB0637F}" type="doc">
      <dgm:prSet loTypeId="urn:microsoft.com/office/officeart/2008/layout/PictureStrips" loCatId="list" qsTypeId="urn:microsoft.com/office/officeart/2005/8/quickstyle/simple5" qsCatId="simple" csTypeId="urn:microsoft.com/office/officeart/2005/8/colors/accent3_1" csCatId="accent3" phldr="1"/>
      <dgm:spPr/>
      <dgm:t>
        <a:bodyPr/>
        <a:lstStyle/>
        <a:p>
          <a:endParaRPr lang="cs-CZ"/>
        </a:p>
      </dgm:t>
    </dgm:pt>
    <dgm:pt modelId="{79613B30-BB87-4A7C-8131-2827DA3BFBDC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1"/>
            </a:rPr>
            <a:t>JEDLÉ</a:t>
          </a:r>
          <a:endParaRPr lang="cs-CZ" dirty="0"/>
        </a:p>
      </dgm:t>
      <dgm:extLst>
        <a:ext uri="{E40237B7-FDA0-4F09-8148-C483321AD2D9}">
          <dgm14:cNvPr xmlns:dgm14="http://schemas.microsoft.com/office/drawing/2010/diagram" id="0" name="">
            <a:hlinkClick xmlns:r="http://schemas.openxmlformats.org/officeDocument/2006/relationships" r:id="rId1"/>
          </dgm14:cNvPr>
        </a:ext>
      </dgm:extLst>
    </dgm:pt>
    <dgm:pt modelId="{C09012A5-FD70-4C9A-9703-CE8A2820D458}" type="parTrans" cxnId="{B456B4F6-3B39-4405-95AC-4CD4AB3026AC}">
      <dgm:prSet/>
      <dgm:spPr/>
      <dgm:t>
        <a:bodyPr/>
        <a:lstStyle/>
        <a:p>
          <a:endParaRPr lang="cs-CZ"/>
        </a:p>
      </dgm:t>
    </dgm:pt>
    <dgm:pt modelId="{511E810A-CBA6-4325-8221-B35CCDC7A642}" type="sibTrans" cxnId="{B456B4F6-3B39-4405-95AC-4CD4AB3026AC}">
      <dgm:prSet/>
      <dgm:spPr/>
      <dgm:t>
        <a:bodyPr/>
        <a:lstStyle/>
        <a:p>
          <a:endParaRPr lang="cs-CZ"/>
        </a:p>
      </dgm:t>
    </dgm:pt>
    <dgm:pt modelId="{6ACAAE0B-025A-45EB-957E-1BF9AF54385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2"/>
            </a:rPr>
            <a:t>NEJEDLÉ</a:t>
          </a:r>
          <a:endParaRPr lang="cs-CZ" dirty="0"/>
        </a:p>
      </dgm:t>
    </dgm:pt>
    <dgm:pt modelId="{8CC48F7F-EC46-4599-8427-BEAB7A6AD0A1}" type="parTrans" cxnId="{5988534A-500C-4F2C-9EB7-6DCA168CBEE1}">
      <dgm:prSet/>
      <dgm:spPr/>
      <dgm:t>
        <a:bodyPr/>
        <a:lstStyle/>
        <a:p>
          <a:endParaRPr lang="cs-CZ"/>
        </a:p>
      </dgm:t>
    </dgm:pt>
    <dgm:pt modelId="{676AB17F-6D9F-40AE-AC19-8359F3ECE88B}" type="sibTrans" cxnId="{5988534A-500C-4F2C-9EB7-6DCA168CBEE1}">
      <dgm:prSet/>
      <dgm:spPr/>
      <dgm:t>
        <a:bodyPr/>
        <a:lstStyle/>
        <a:p>
          <a:endParaRPr lang="cs-CZ"/>
        </a:p>
      </dgm:t>
    </dgm:pt>
    <dgm:pt modelId="{1F9A5B73-9AB0-4AAD-886C-03224F2DE6F0}">
      <dgm:prSet phldrT="[Text]"/>
      <dgm:spPr/>
      <dgm:t>
        <a:bodyPr/>
        <a:lstStyle/>
        <a:p>
          <a:r>
            <a:rPr lang="cs-CZ" dirty="0" smtClean="0">
              <a:hlinkClick xmlns:r="http://schemas.openxmlformats.org/officeDocument/2006/relationships" r:id="rId3"/>
            </a:rPr>
            <a:t>JEDOVATÉ</a:t>
          </a:r>
          <a:endParaRPr lang="cs-CZ" dirty="0"/>
        </a:p>
      </dgm:t>
    </dgm:pt>
    <dgm:pt modelId="{EE9B72BD-BFE5-4183-B706-B8AF3C6D4F09}" type="parTrans" cxnId="{4F36B1A9-3A52-476F-9A0A-731FB051C2CB}">
      <dgm:prSet/>
      <dgm:spPr/>
      <dgm:t>
        <a:bodyPr/>
        <a:lstStyle/>
        <a:p>
          <a:endParaRPr lang="cs-CZ"/>
        </a:p>
      </dgm:t>
    </dgm:pt>
    <dgm:pt modelId="{CA18AD33-7EB7-48DC-8704-056D4EB1BE8E}" type="sibTrans" cxnId="{4F36B1A9-3A52-476F-9A0A-731FB051C2CB}">
      <dgm:prSet/>
      <dgm:spPr/>
      <dgm:t>
        <a:bodyPr/>
        <a:lstStyle/>
        <a:p>
          <a:endParaRPr lang="cs-CZ"/>
        </a:p>
      </dgm:t>
    </dgm:pt>
    <dgm:pt modelId="{3D8111ED-C7AB-4C85-9958-EDB31E2E5416}" type="pres">
      <dgm:prSet presAssocID="{D9722E71-7403-46C9-8833-76E01DB0637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4D34750-10B0-4DB3-BC4F-C3B7BC6C7A82}" type="pres">
      <dgm:prSet presAssocID="{79613B30-BB87-4A7C-8131-2827DA3BFBDC}" presName="composite" presStyleCnt="0"/>
      <dgm:spPr/>
    </dgm:pt>
    <dgm:pt modelId="{B9D95B5F-0611-46FF-AE0E-6BF8D93C2920}" type="pres">
      <dgm:prSet presAssocID="{79613B30-BB87-4A7C-8131-2827DA3BFBDC}" presName="rect1" presStyleLbl="trAlignAcc1" presStyleIdx="0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A7424B1-CC2F-4B6D-A304-FCF1233C52C2}" type="pres">
      <dgm:prSet presAssocID="{79613B30-BB87-4A7C-8131-2827DA3BFBDC}" presName="rect2" presStyleLbl="fgImgPlace1" presStyleIdx="0" presStyleCnt="3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</dgm:spPr>
      <dgm:t>
        <a:bodyPr/>
        <a:lstStyle/>
        <a:p>
          <a:endParaRPr lang="cs-CZ"/>
        </a:p>
      </dgm:t>
    </dgm:pt>
    <dgm:pt modelId="{216B6E2E-F64C-4F00-AA7B-93929EFF9B84}" type="pres">
      <dgm:prSet presAssocID="{511E810A-CBA6-4325-8221-B35CCDC7A642}" presName="sibTrans" presStyleCnt="0"/>
      <dgm:spPr/>
    </dgm:pt>
    <dgm:pt modelId="{3D45E2AB-AAB1-40E6-B3D2-02B2C387D001}" type="pres">
      <dgm:prSet presAssocID="{6ACAAE0B-025A-45EB-957E-1BF9AF543850}" presName="composite" presStyleCnt="0"/>
      <dgm:spPr/>
    </dgm:pt>
    <dgm:pt modelId="{D87C462B-B76F-4581-96B7-727FB81FF491}" type="pres">
      <dgm:prSet presAssocID="{6ACAAE0B-025A-45EB-957E-1BF9AF543850}" presName="rect1" presStyleLbl="trAlignAcc1" presStyleIdx="1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EF67937-7C91-4438-855A-07488C7948F2}" type="pres">
      <dgm:prSet presAssocID="{6ACAAE0B-025A-45EB-957E-1BF9AF543850}" presName="rect2" presStyleLbl="fgImgPlace1" presStyleIdx="1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</dgm:spPr>
      <dgm:t>
        <a:bodyPr/>
        <a:lstStyle/>
        <a:p>
          <a:endParaRPr lang="cs-CZ"/>
        </a:p>
      </dgm:t>
    </dgm:pt>
    <dgm:pt modelId="{254D8662-FF9C-48AC-B6C4-B41FD3DC4911}" type="pres">
      <dgm:prSet presAssocID="{676AB17F-6D9F-40AE-AC19-8359F3ECE88B}" presName="sibTrans" presStyleCnt="0"/>
      <dgm:spPr/>
    </dgm:pt>
    <dgm:pt modelId="{34E02AB3-99B6-43AA-814E-FF823737BF1D}" type="pres">
      <dgm:prSet presAssocID="{1F9A5B73-9AB0-4AAD-886C-03224F2DE6F0}" presName="composite" presStyleCnt="0"/>
      <dgm:spPr/>
    </dgm:pt>
    <dgm:pt modelId="{09391732-25D5-4EF7-9C2B-EC79FC8A3473}" type="pres">
      <dgm:prSet presAssocID="{1F9A5B73-9AB0-4AAD-886C-03224F2DE6F0}" presName="rect1" presStyleLbl="trAlignAcc1" presStyleIdx="2" presStyleCnt="3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56C7EBD-119F-4DA4-8C01-58C49AB5F3FF}" type="pres">
      <dgm:prSet presAssocID="{1F9A5B73-9AB0-4AAD-886C-03224F2DE6F0}" presName="rect2" presStyleLbl="fgImgPlace1" presStyleIdx="2" presStyleCnt="3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  <dgm:t>
        <a:bodyPr/>
        <a:lstStyle/>
        <a:p>
          <a:endParaRPr lang="cs-CZ"/>
        </a:p>
      </dgm:t>
    </dgm:pt>
  </dgm:ptLst>
  <dgm:cxnLst>
    <dgm:cxn modelId="{4F36B1A9-3A52-476F-9A0A-731FB051C2CB}" srcId="{D9722E71-7403-46C9-8833-76E01DB0637F}" destId="{1F9A5B73-9AB0-4AAD-886C-03224F2DE6F0}" srcOrd="2" destOrd="0" parTransId="{EE9B72BD-BFE5-4183-B706-B8AF3C6D4F09}" sibTransId="{CA18AD33-7EB7-48DC-8704-056D4EB1BE8E}"/>
    <dgm:cxn modelId="{A810564D-45D2-42CD-9AAE-30FFF2A632AD}" type="presOf" srcId="{1F9A5B73-9AB0-4AAD-886C-03224F2DE6F0}" destId="{09391732-25D5-4EF7-9C2B-EC79FC8A3473}" srcOrd="0" destOrd="0" presId="urn:microsoft.com/office/officeart/2008/layout/PictureStrips"/>
    <dgm:cxn modelId="{9C39C859-BC77-42FD-A6FA-63BA72C95A93}" type="presOf" srcId="{D9722E71-7403-46C9-8833-76E01DB0637F}" destId="{3D8111ED-C7AB-4C85-9958-EDB31E2E5416}" srcOrd="0" destOrd="0" presId="urn:microsoft.com/office/officeart/2008/layout/PictureStrips"/>
    <dgm:cxn modelId="{4B88289B-9FDD-4D8D-BAEC-D2DD8B9DE014}" type="presOf" srcId="{6ACAAE0B-025A-45EB-957E-1BF9AF543850}" destId="{D87C462B-B76F-4581-96B7-727FB81FF491}" srcOrd="0" destOrd="0" presId="urn:microsoft.com/office/officeart/2008/layout/PictureStrips"/>
    <dgm:cxn modelId="{73EED703-338A-4424-B04D-666CB83CD980}" type="presOf" srcId="{79613B30-BB87-4A7C-8131-2827DA3BFBDC}" destId="{B9D95B5F-0611-46FF-AE0E-6BF8D93C2920}" srcOrd="0" destOrd="0" presId="urn:microsoft.com/office/officeart/2008/layout/PictureStrips"/>
    <dgm:cxn modelId="{B456B4F6-3B39-4405-95AC-4CD4AB3026AC}" srcId="{D9722E71-7403-46C9-8833-76E01DB0637F}" destId="{79613B30-BB87-4A7C-8131-2827DA3BFBDC}" srcOrd="0" destOrd="0" parTransId="{C09012A5-FD70-4C9A-9703-CE8A2820D458}" sibTransId="{511E810A-CBA6-4325-8221-B35CCDC7A642}"/>
    <dgm:cxn modelId="{5988534A-500C-4F2C-9EB7-6DCA168CBEE1}" srcId="{D9722E71-7403-46C9-8833-76E01DB0637F}" destId="{6ACAAE0B-025A-45EB-957E-1BF9AF543850}" srcOrd="1" destOrd="0" parTransId="{8CC48F7F-EC46-4599-8427-BEAB7A6AD0A1}" sibTransId="{676AB17F-6D9F-40AE-AC19-8359F3ECE88B}"/>
    <dgm:cxn modelId="{EA29B561-BF02-43BA-8A8E-402EA1A28FB6}" type="presParOf" srcId="{3D8111ED-C7AB-4C85-9958-EDB31E2E5416}" destId="{24D34750-10B0-4DB3-BC4F-C3B7BC6C7A82}" srcOrd="0" destOrd="0" presId="urn:microsoft.com/office/officeart/2008/layout/PictureStrips"/>
    <dgm:cxn modelId="{2AFE93B3-0CAE-4CE0-9054-D0B4A7150455}" type="presParOf" srcId="{24D34750-10B0-4DB3-BC4F-C3B7BC6C7A82}" destId="{B9D95B5F-0611-46FF-AE0E-6BF8D93C2920}" srcOrd="0" destOrd="0" presId="urn:microsoft.com/office/officeart/2008/layout/PictureStrips"/>
    <dgm:cxn modelId="{3982F9FB-09ED-4B3B-80CF-F58331A6760F}" type="presParOf" srcId="{24D34750-10B0-4DB3-BC4F-C3B7BC6C7A82}" destId="{7A7424B1-CC2F-4B6D-A304-FCF1233C52C2}" srcOrd="1" destOrd="0" presId="urn:microsoft.com/office/officeart/2008/layout/PictureStrips"/>
    <dgm:cxn modelId="{46FEB0DC-F2EF-474D-8BD2-67A43E104BAA}" type="presParOf" srcId="{3D8111ED-C7AB-4C85-9958-EDB31E2E5416}" destId="{216B6E2E-F64C-4F00-AA7B-93929EFF9B84}" srcOrd="1" destOrd="0" presId="urn:microsoft.com/office/officeart/2008/layout/PictureStrips"/>
    <dgm:cxn modelId="{66C4D033-1DB9-437C-8B6E-2D2C3848FAD5}" type="presParOf" srcId="{3D8111ED-C7AB-4C85-9958-EDB31E2E5416}" destId="{3D45E2AB-AAB1-40E6-B3D2-02B2C387D001}" srcOrd="2" destOrd="0" presId="urn:microsoft.com/office/officeart/2008/layout/PictureStrips"/>
    <dgm:cxn modelId="{9C058436-874A-4CA2-80BC-7FEFF55A4B30}" type="presParOf" srcId="{3D45E2AB-AAB1-40E6-B3D2-02B2C387D001}" destId="{D87C462B-B76F-4581-96B7-727FB81FF491}" srcOrd="0" destOrd="0" presId="urn:microsoft.com/office/officeart/2008/layout/PictureStrips"/>
    <dgm:cxn modelId="{D249E49D-9160-403F-9DC4-999AA062DC99}" type="presParOf" srcId="{3D45E2AB-AAB1-40E6-B3D2-02B2C387D001}" destId="{0EF67937-7C91-4438-855A-07488C7948F2}" srcOrd="1" destOrd="0" presId="urn:microsoft.com/office/officeart/2008/layout/PictureStrips"/>
    <dgm:cxn modelId="{0C67238B-8DC1-4CAD-B684-319CE7E87072}" type="presParOf" srcId="{3D8111ED-C7AB-4C85-9958-EDB31E2E5416}" destId="{254D8662-FF9C-48AC-B6C4-B41FD3DC4911}" srcOrd="3" destOrd="0" presId="urn:microsoft.com/office/officeart/2008/layout/PictureStrips"/>
    <dgm:cxn modelId="{6C2C9324-6940-47DE-BBF1-C8B3666EDB9B}" type="presParOf" srcId="{3D8111ED-C7AB-4C85-9958-EDB31E2E5416}" destId="{34E02AB3-99B6-43AA-814E-FF823737BF1D}" srcOrd="4" destOrd="0" presId="urn:microsoft.com/office/officeart/2008/layout/PictureStrips"/>
    <dgm:cxn modelId="{F7D92ED5-48C4-4948-A8EE-F39A4FF5C042}" type="presParOf" srcId="{34E02AB3-99B6-43AA-814E-FF823737BF1D}" destId="{09391732-25D5-4EF7-9C2B-EC79FC8A3473}" srcOrd="0" destOrd="0" presId="urn:microsoft.com/office/officeart/2008/layout/PictureStrips"/>
    <dgm:cxn modelId="{7CB5D257-7EB1-4A98-BE3C-7F766C3DDAC1}" type="presParOf" srcId="{34E02AB3-99B6-43AA-814E-FF823737BF1D}" destId="{D56C7EBD-119F-4DA4-8C01-58C49AB5F3FF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260800" y="0"/>
          <a:ext cx="535087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ZŠ Týnec nad Labem</a:t>
          </a:r>
          <a:endParaRPr lang="cs-CZ" sz="2000" kern="1200" dirty="0"/>
        </a:p>
      </dsp:txBody>
      <dsp:txXfrm>
        <a:off x="1260800" y="0"/>
        <a:ext cx="5350878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5350878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</a:t>
          </a:r>
          <a:r>
            <a:rPr lang="cs-CZ" sz="2000" kern="1200" smtClean="0"/>
            <a:t>: Mgr. </a:t>
          </a:r>
          <a:r>
            <a:rPr lang="cs-CZ" sz="2000" kern="1200" dirty="0" smtClean="0"/>
            <a:t>Iveta Hejtmánková</a:t>
          </a:r>
          <a:endParaRPr lang="cs-CZ" sz="2000" kern="1200" dirty="0"/>
        </a:p>
      </dsp:txBody>
      <dsp:txXfrm>
        <a:off x="1273857" y="407634"/>
        <a:ext cx="5350878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5350878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/>
            <a:t>VY_32_INOVACE_02_Přírodověda 4.ročník_Houby</a:t>
          </a:r>
          <a:endParaRPr lang="cs-CZ" sz="1600" kern="1200" dirty="0"/>
        </a:p>
      </dsp:txBody>
      <dsp:txXfrm>
        <a:off x="1273857" y="815268"/>
        <a:ext cx="5350878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5350878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Téma: Houby</a:t>
          </a:r>
          <a:endParaRPr lang="cs-CZ" sz="2000" kern="1200" dirty="0"/>
        </a:p>
      </dsp:txBody>
      <dsp:txXfrm>
        <a:off x="1273857" y="1222902"/>
        <a:ext cx="5350878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1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5350878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b="0" kern="1200" dirty="0" smtClean="0"/>
            <a:t>CZ.1.07/1.4.00/21.1921</a:t>
          </a:r>
          <a:endParaRPr lang="cs-CZ" sz="2000" kern="1200" dirty="0"/>
        </a:p>
      </dsp:txBody>
      <dsp:txXfrm>
        <a:off x="1273857" y="1630536"/>
        <a:ext cx="5350878" cy="40763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67ED91-A928-4F40-B283-F452505E2F8B}">
      <dsp:nvSpPr>
        <dsp:cNvPr id="0" name=""/>
        <dsp:cNvSpPr/>
      </dsp:nvSpPr>
      <dsp:spPr>
        <a:xfrm>
          <a:off x="0" y="1040627"/>
          <a:ext cx="741682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2A2C4FD-4F67-499A-B130-6689BB9B1D43}">
      <dsp:nvSpPr>
        <dsp:cNvPr id="0" name=""/>
        <dsp:cNvSpPr/>
      </dsp:nvSpPr>
      <dsp:spPr>
        <a:xfrm>
          <a:off x="370841" y="745427"/>
          <a:ext cx="5191776" cy="59040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20000"/>
                <a:satMod val="180000"/>
                <a:lumMod val="98000"/>
              </a:schemeClr>
            </a:gs>
            <a:gs pos="40000">
              <a:schemeClr val="accent5">
                <a:hueOff val="0"/>
                <a:satOff val="0"/>
                <a:lumOff val="0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237" tIns="0" rIns="19623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Vyživují se zbytky těl rostlin a živočichů.</a:t>
          </a:r>
          <a:endParaRPr lang="cs-CZ" sz="2000" kern="1200" dirty="0"/>
        </a:p>
      </dsp:txBody>
      <dsp:txXfrm>
        <a:off x="399662" y="774248"/>
        <a:ext cx="5134134" cy="532758"/>
      </dsp:txXfrm>
    </dsp:sp>
    <dsp:sp modelId="{01B88AD8-BD60-4FD2-8F40-5ABEA01DBAE8}">
      <dsp:nvSpPr>
        <dsp:cNvPr id="0" name=""/>
        <dsp:cNvSpPr/>
      </dsp:nvSpPr>
      <dsp:spPr>
        <a:xfrm>
          <a:off x="0" y="1947828"/>
          <a:ext cx="741682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152821"/>
              <a:satOff val="30568"/>
              <a:lumOff val="7059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E1C381-9194-4DBB-A5F1-C477851E90E8}">
      <dsp:nvSpPr>
        <dsp:cNvPr id="0" name=""/>
        <dsp:cNvSpPr/>
      </dsp:nvSpPr>
      <dsp:spPr>
        <a:xfrm>
          <a:off x="370841" y="1652627"/>
          <a:ext cx="5191776" cy="590400"/>
        </a:xfrm>
        <a:prstGeom prst="roundRect">
          <a:avLst/>
        </a:prstGeom>
        <a:gradFill rotWithShape="0">
          <a:gsLst>
            <a:gs pos="0">
              <a:schemeClr val="accent5">
                <a:hueOff val="152821"/>
                <a:satOff val="30568"/>
                <a:lumOff val="7059"/>
                <a:alphaOff val="0"/>
                <a:tint val="20000"/>
                <a:satMod val="180000"/>
                <a:lumMod val="98000"/>
              </a:schemeClr>
            </a:gs>
            <a:gs pos="40000">
              <a:schemeClr val="accent5">
                <a:hueOff val="152821"/>
                <a:satOff val="30568"/>
                <a:lumOff val="7059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5">
                <a:hueOff val="152821"/>
                <a:satOff val="30568"/>
                <a:lumOff val="7059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237" tIns="0" rIns="19623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Neobsahují zeleň listovou.</a:t>
          </a:r>
          <a:endParaRPr lang="cs-CZ" sz="2000" kern="1200" dirty="0"/>
        </a:p>
      </dsp:txBody>
      <dsp:txXfrm>
        <a:off x="399662" y="1681448"/>
        <a:ext cx="5134134" cy="532758"/>
      </dsp:txXfrm>
    </dsp:sp>
    <dsp:sp modelId="{71ACF7AC-F195-4E04-B878-E409B619FA23}">
      <dsp:nvSpPr>
        <dsp:cNvPr id="0" name=""/>
        <dsp:cNvSpPr/>
      </dsp:nvSpPr>
      <dsp:spPr>
        <a:xfrm>
          <a:off x="0" y="2772307"/>
          <a:ext cx="7416824" cy="504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305643"/>
              <a:satOff val="61137"/>
              <a:lumOff val="14118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9A70F0E-9F4E-4562-BFA5-C9E2340E27DE}">
      <dsp:nvSpPr>
        <dsp:cNvPr id="0" name=""/>
        <dsp:cNvSpPr/>
      </dsp:nvSpPr>
      <dsp:spPr>
        <a:xfrm>
          <a:off x="370841" y="2559828"/>
          <a:ext cx="5191776" cy="590400"/>
        </a:xfrm>
        <a:prstGeom prst="roundRect">
          <a:avLst/>
        </a:prstGeom>
        <a:gradFill rotWithShape="0">
          <a:gsLst>
            <a:gs pos="0">
              <a:schemeClr val="accent5">
                <a:hueOff val="305643"/>
                <a:satOff val="61137"/>
                <a:lumOff val="14118"/>
                <a:alphaOff val="0"/>
                <a:tint val="20000"/>
                <a:satMod val="180000"/>
                <a:lumMod val="98000"/>
              </a:schemeClr>
            </a:gs>
            <a:gs pos="40000">
              <a:schemeClr val="accent5">
                <a:hueOff val="305643"/>
                <a:satOff val="61137"/>
                <a:lumOff val="14118"/>
                <a:alphaOff val="0"/>
                <a:tint val="30000"/>
                <a:satMod val="260000"/>
                <a:lumMod val="84000"/>
              </a:schemeClr>
            </a:gs>
            <a:gs pos="100000">
              <a:schemeClr val="accent5">
                <a:hueOff val="305643"/>
                <a:satOff val="61137"/>
                <a:lumOff val="14118"/>
                <a:alphaOff val="0"/>
                <a:tint val="100000"/>
                <a:satMod val="110000"/>
                <a:lumMod val="100000"/>
              </a:schemeClr>
            </a:gs>
          </a:gsLst>
          <a:lin ang="5040000" scaled="1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96237" tIns="0" rIns="196237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Rozmnožují se výtrusy.</a:t>
          </a:r>
          <a:endParaRPr lang="cs-CZ" sz="2000" kern="1200" dirty="0"/>
        </a:p>
      </dsp:txBody>
      <dsp:txXfrm>
        <a:off x="399662" y="2588649"/>
        <a:ext cx="5134134" cy="53275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D95B5F-0611-46FF-AE0E-6BF8D93C2920}">
      <dsp:nvSpPr>
        <dsp:cNvPr id="0" name=""/>
        <dsp:cNvSpPr/>
      </dsp:nvSpPr>
      <dsp:spPr>
        <a:xfrm>
          <a:off x="132653" y="706750"/>
          <a:ext cx="3170382" cy="990744"/>
        </a:xfrm>
        <a:prstGeom prst="rect">
          <a:avLst/>
        </a:prstGeom>
        <a:solidFill>
          <a:schemeClr val="accent3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1064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hlinkClick xmlns:r="http://schemas.openxmlformats.org/officeDocument/2006/relationships" r:id="rId1"/>
            </a:rPr>
            <a:t>JEDLÉ</a:t>
          </a:r>
          <a:endParaRPr lang="cs-CZ" sz="3600" kern="1200" dirty="0"/>
        </a:p>
      </dsp:txBody>
      <dsp:txXfrm>
        <a:off x="132653" y="706750"/>
        <a:ext cx="3170382" cy="990744"/>
      </dsp:txXfrm>
    </dsp:sp>
    <dsp:sp modelId="{7A7424B1-CC2F-4B6D-A304-FCF1233C52C2}">
      <dsp:nvSpPr>
        <dsp:cNvPr id="0" name=""/>
        <dsp:cNvSpPr/>
      </dsp:nvSpPr>
      <dsp:spPr>
        <a:xfrm>
          <a:off x="554" y="563642"/>
          <a:ext cx="693521" cy="1040281"/>
        </a:xfrm>
        <a:prstGeom prst="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2000" r="-12000"/>
          </a:stretch>
        </a:blip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3">
              <a:tint val="4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D87C462B-B76F-4581-96B7-727FB81FF491}">
      <dsp:nvSpPr>
        <dsp:cNvPr id="0" name=""/>
        <dsp:cNvSpPr/>
      </dsp:nvSpPr>
      <dsp:spPr>
        <a:xfrm>
          <a:off x="3606100" y="706750"/>
          <a:ext cx="3170382" cy="990744"/>
        </a:xfrm>
        <a:prstGeom prst="rect">
          <a:avLst/>
        </a:prstGeom>
        <a:solidFill>
          <a:schemeClr val="accent3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1064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hlinkClick xmlns:r="http://schemas.openxmlformats.org/officeDocument/2006/relationships" r:id="rId3"/>
            </a:rPr>
            <a:t>NEJEDLÉ</a:t>
          </a:r>
          <a:endParaRPr lang="cs-CZ" sz="3600" kern="1200" dirty="0"/>
        </a:p>
      </dsp:txBody>
      <dsp:txXfrm>
        <a:off x="3606100" y="706750"/>
        <a:ext cx="3170382" cy="990744"/>
      </dsp:txXfrm>
    </dsp:sp>
    <dsp:sp modelId="{0EF67937-7C91-4438-855A-07488C7948F2}">
      <dsp:nvSpPr>
        <dsp:cNvPr id="0" name=""/>
        <dsp:cNvSpPr/>
      </dsp:nvSpPr>
      <dsp:spPr>
        <a:xfrm>
          <a:off x="3474000" y="563642"/>
          <a:ext cx="693521" cy="1040281"/>
        </a:xfrm>
        <a:prstGeom prst="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" r="-2000"/>
          </a:stretch>
        </a:blip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3">
              <a:tint val="4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  <dsp:sp modelId="{09391732-25D5-4EF7-9C2B-EC79FC8A3473}">
      <dsp:nvSpPr>
        <dsp:cNvPr id="0" name=""/>
        <dsp:cNvSpPr/>
      </dsp:nvSpPr>
      <dsp:spPr>
        <a:xfrm>
          <a:off x="1869376" y="1953987"/>
          <a:ext cx="3170382" cy="990744"/>
        </a:xfrm>
        <a:prstGeom prst="rect">
          <a:avLst/>
        </a:prstGeom>
        <a:solidFill>
          <a:schemeClr val="accent3">
            <a:alpha val="40000"/>
            <a:tint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71064" tIns="137160" rIns="137160" bIns="137160" numCol="1" spcCol="1270" anchor="ctr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kern="1200" dirty="0" smtClean="0">
              <a:hlinkClick xmlns:r="http://schemas.openxmlformats.org/officeDocument/2006/relationships" r:id="rId5"/>
            </a:rPr>
            <a:t>JEDOVATÉ</a:t>
          </a:r>
          <a:endParaRPr lang="cs-CZ" sz="3600" kern="1200" dirty="0"/>
        </a:p>
      </dsp:txBody>
      <dsp:txXfrm>
        <a:off x="1869376" y="1953987"/>
        <a:ext cx="3170382" cy="990744"/>
      </dsp:txXfrm>
    </dsp:sp>
    <dsp:sp modelId="{D56C7EBD-119F-4DA4-8C01-58C49AB5F3FF}">
      <dsp:nvSpPr>
        <dsp:cNvPr id="0" name=""/>
        <dsp:cNvSpPr/>
      </dsp:nvSpPr>
      <dsp:spPr>
        <a:xfrm>
          <a:off x="1737277" y="1810880"/>
          <a:ext cx="693521" cy="1040281"/>
        </a:xfrm>
        <a:prstGeom prst="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>
          <a:noFill/>
        </a:ln>
        <a:effectLst>
          <a:outerShdw blurRad="44450" dist="50800" dir="5400000" sx="96000" rotWithShape="0">
            <a:srgbClr val="000000">
              <a:alpha val="34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20400000"/>
          </a:lightRig>
        </a:scene3d>
        <a:sp3d contourW="15875" prstMaterial="metal">
          <a:bevelT w="101600" h="25400" prst="softRound"/>
          <a:contourClr>
            <a:schemeClr val="accent3">
              <a:tint val="40000"/>
              <a:hueOff val="0"/>
              <a:satOff val="0"/>
              <a:lumOff val="0"/>
              <a:alphaOff val="0"/>
              <a:shade val="30000"/>
            </a:schemeClr>
          </a:contourClr>
        </a:sp3d>
      </dsp:spPr>
      <dsp:style>
        <a:lnRef idx="0">
          <a:scrgbClr r="0" g="0" b="0"/>
        </a:lnRef>
        <a:fillRef idx="1">
          <a:scrgbClr r="0" g="0" b="0"/>
        </a:fillRef>
        <a:effectRef idx="3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50D1FCD3-15B7-4FF2-88E5-D2777A476D73}" type="datetimeFigureOut">
              <a:rPr lang="cs-CZ" smtClean="0"/>
              <a:pPr/>
              <a:t>22.3.2012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6D82D201-99B5-4DDF-A66F-A55F0F25EC4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031910648"/>
              </p:ext>
            </p:extLst>
          </p:nvPr>
        </p:nvGraphicFramePr>
        <p:xfrm>
          <a:off x="2339752" y="908720"/>
          <a:ext cx="662473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2370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HOUBY</a:t>
            </a:r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2068" y="1189776"/>
            <a:ext cx="4671588" cy="447844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84354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Prezentace je určena žákům 4.ročníku.</a:t>
            </a:r>
          </a:p>
          <a:p>
            <a:r>
              <a:rPr lang="cs-CZ" dirty="0" smtClean="0"/>
              <a:t>Stránky se stavbou těla hub lze využít jako pracovní listy.</a:t>
            </a:r>
          </a:p>
          <a:p>
            <a:r>
              <a:rPr lang="cs-CZ" dirty="0" smtClean="0"/>
              <a:t>V rámci prezentace je možné nahlédnout i do přehledného atlasu hub na internetu.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93891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993" y="1597114"/>
            <a:ext cx="3888432" cy="462793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6012160" y="5853380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>
                <a:solidFill>
                  <a:srgbClr val="002060"/>
                </a:solidFill>
              </a:rPr>
              <a:t>STAVBA  TĚLA  HUB</a:t>
            </a:r>
            <a:endParaRPr lang="cs-CZ" sz="2000" dirty="0">
              <a:solidFill>
                <a:srgbClr val="002060"/>
              </a:solidFill>
            </a:endParaRPr>
          </a:p>
        </p:txBody>
      </p:sp>
      <p:sp>
        <p:nvSpPr>
          <p:cNvPr id="8" name="Pravá složená závorka 7"/>
          <p:cNvSpPr/>
          <p:nvPr/>
        </p:nvSpPr>
        <p:spPr>
          <a:xfrm>
            <a:off x="6344249" y="1958683"/>
            <a:ext cx="432048" cy="4266369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6949338" y="3756831"/>
            <a:ext cx="1655110" cy="6700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PLODNICE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3277093" y="863344"/>
            <a:ext cx="208823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KLOBOUK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1646526" y="5816129"/>
            <a:ext cx="1728192" cy="4081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PODHOUBÍ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Šipka doprava 12"/>
          <p:cNvSpPr/>
          <p:nvPr/>
        </p:nvSpPr>
        <p:spPr>
          <a:xfrm>
            <a:off x="1947359" y="3331099"/>
            <a:ext cx="1656184" cy="124610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TŘEŇ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Šipka nahoru 13"/>
          <p:cNvSpPr/>
          <p:nvPr/>
        </p:nvSpPr>
        <p:spPr>
          <a:xfrm>
            <a:off x="4716016" y="2924944"/>
            <a:ext cx="1844257" cy="1872208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ROURKY</a:t>
            </a:r>
            <a:endParaRPr lang="cs-CZ" sz="14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8373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287" y="1658863"/>
            <a:ext cx="5832648" cy="3806937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868144" y="5733256"/>
            <a:ext cx="2376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STAVBA  TĚLA  HUB</a:t>
            </a:r>
            <a:endParaRPr lang="cs-CZ" dirty="0">
              <a:solidFill>
                <a:srgbClr val="00206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7007827" y="3269240"/>
            <a:ext cx="1655110" cy="670071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i="1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PLODNICE</a:t>
            </a:r>
            <a:endParaRPr lang="cs-CZ" sz="2000" i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6" name="Pravá složená závorka 5"/>
          <p:cNvSpPr/>
          <p:nvPr/>
        </p:nvSpPr>
        <p:spPr>
          <a:xfrm>
            <a:off x="6778935" y="1841216"/>
            <a:ext cx="277341" cy="3528392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827584" y="5898510"/>
            <a:ext cx="1728192" cy="4081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PODHOUBÍ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499992" y="1841216"/>
            <a:ext cx="2088232" cy="5040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KLOBOUK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3" name="Šipka nahoru 12"/>
          <p:cNvSpPr/>
          <p:nvPr/>
        </p:nvSpPr>
        <p:spPr>
          <a:xfrm>
            <a:off x="4139952" y="4801669"/>
            <a:ext cx="1520486" cy="1378322"/>
          </a:xfrm>
          <a:prstGeom prst="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TŘEŇ</a:t>
            </a:r>
            <a:endParaRPr lang="cs-CZ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4" name="Šipka nahoru 13"/>
          <p:cNvSpPr/>
          <p:nvPr/>
        </p:nvSpPr>
        <p:spPr>
          <a:xfrm>
            <a:off x="2699792" y="4930977"/>
            <a:ext cx="1728192" cy="1368152"/>
          </a:xfrm>
          <a:prstGeom prst="upArrow">
            <a:avLst>
              <a:gd name="adj1" fmla="val 50000"/>
              <a:gd name="adj2" fmla="val 4908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POCHVA</a:t>
            </a:r>
            <a:endParaRPr lang="cs-CZ" sz="12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5" name="Šipka doprava 14"/>
          <p:cNvSpPr/>
          <p:nvPr/>
        </p:nvSpPr>
        <p:spPr>
          <a:xfrm>
            <a:off x="1043608" y="4149080"/>
            <a:ext cx="1656184" cy="12205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PRSTEN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6" name="Šipka dolů 15"/>
          <p:cNvSpPr/>
          <p:nvPr/>
        </p:nvSpPr>
        <p:spPr>
          <a:xfrm>
            <a:off x="1943708" y="1268759"/>
            <a:ext cx="2196244" cy="1750519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LUPENY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5037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VLASTNOSTI HUB</a:t>
            </a:r>
            <a:endParaRPr lang="cs-CZ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83178990"/>
              </p:ext>
            </p:extLst>
          </p:nvPr>
        </p:nvGraphicFramePr>
        <p:xfrm>
          <a:off x="899592" y="1844824"/>
          <a:ext cx="7416824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1912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PODLE POŽIVATELNOSTI PRO ČLOVĚKA DĚLÍME HOUBY NA:</a:t>
            </a:r>
            <a:endParaRPr lang="cs-CZ" dirty="0"/>
          </a:p>
        </p:txBody>
      </p:sp>
      <p:graphicFrame>
        <p:nvGraphicFramePr>
          <p:cNvPr id="5" name="Zástupný symbol pro obsah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8382824"/>
              </p:ext>
            </p:extLst>
          </p:nvPr>
        </p:nvGraphicFramePr>
        <p:xfrm>
          <a:off x="1042988" y="2324100"/>
          <a:ext cx="6777037" cy="35083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9684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PRAVIDLA SBĚRU HUB: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cs-CZ" dirty="0" smtClean="0"/>
              <a:t>Sbíráme houby, které dobře známe.</a:t>
            </a:r>
          </a:p>
          <a:p>
            <a:pPr lvl="1"/>
            <a:r>
              <a:rPr lang="cs-CZ" dirty="0" smtClean="0"/>
              <a:t>Plodnice vyjmeme opatrně z půdy.</a:t>
            </a:r>
          </a:p>
          <a:p>
            <a:pPr lvl="1"/>
            <a:r>
              <a:rPr lang="cs-CZ" dirty="0" smtClean="0"/>
              <a:t>Podhoubí zahrneme.</a:t>
            </a:r>
          </a:p>
          <a:p>
            <a:pPr lvl="1"/>
            <a:r>
              <a:rPr lang="cs-CZ" dirty="0" smtClean="0"/>
              <a:t>Jedlé houby sbíráme do košíků.</a:t>
            </a:r>
          </a:p>
          <a:p>
            <a:pPr lvl="1"/>
            <a:r>
              <a:rPr lang="cs-CZ" dirty="0" smtClean="0"/>
              <a:t>Neznámé a jedovaté houby neničíme.</a:t>
            </a:r>
          </a:p>
          <a:p>
            <a:pPr lvl="1"/>
            <a:r>
              <a:rPr lang="cs-CZ" dirty="0" smtClean="0"/>
              <a:t>Nasbírané houby necháme prohlédnout dospělým.</a:t>
            </a:r>
            <a:endParaRPr lang="cs-CZ" dirty="0"/>
          </a:p>
        </p:txBody>
      </p:sp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300193" y="4437112"/>
            <a:ext cx="1512167" cy="23762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441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http://microsoft.com.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719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conveyor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112</TotalTime>
  <Words>140</Words>
  <Application>Microsoft Office PowerPoint</Application>
  <PresentationFormat>Předvádění na obrazovce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Austin</vt:lpstr>
      <vt:lpstr>Prezentace aplikace PowerPoint</vt:lpstr>
      <vt:lpstr>HOUBY</vt:lpstr>
      <vt:lpstr>ANOTACE</vt:lpstr>
      <vt:lpstr>Prezentace aplikace PowerPoint</vt:lpstr>
      <vt:lpstr>Prezentace aplikace PowerPoint</vt:lpstr>
      <vt:lpstr>VLASTNOSTI HUB</vt:lpstr>
      <vt:lpstr>PODLE POŽIVATELNOSTI PRO ČLOVĚKA DĚLÍME HOUBY NA:</vt:lpstr>
      <vt:lpstr>PRAVIDLA SBĚRU HUB: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Kačenka</dc:creator>
  <cp:lastModifiedBy>Martin Králík</cp:lastModifiedBy>
  <cp:revision>21</cp:revision>
  <dcterms:created xsi:type="dcterms:W3CDTF">2011-10-08T16:36:35Z</dcterms:created>
  <dcterms:modified xsi:type="dcterms:W3CDTF">2012-03-22T21:33:37Z</dcterms:modified>
</cp:coreProperties>
</file>