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</a:t>
          </a:r>
          <a:r>
            <a:rPr lang="cs-CZ" dirty="0" err="1" smtClean="0"/>
            <a:t>školy:ZÁKLADNÍ</a:t>
          </a:r>
          <a:r>
            <a:rPr lang="cs-CZ" dirty="0" smtClean="0"/>
            <a:t>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err="1" smtClean="0"/>
            <a:t>autor:VAŇOUSOVÁ</a:t>
          </a:r>
          <a:r>
            <a:rPr lang="cs-CZ" dirty="0" smtClean="0"/>
            <a:t>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3.ROČNÍK_01_slova protikladná a souznačná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</a:t>
          </a:r>
          <a:r>
            <a:rPr lang="cs-CZ" sz="1900" kern="1200" dirty="0" err="1" smtClean="0"/>
            <a:t>školy:ZÁKLADNÍ</a:t>
          </a:r>
          <a:r>
            <a:rPr lang="cs-CZ" sz="1900" kern="1200" dirty="0" smtClean="0"/>
            <a:t> ŠKOLA NOVÝ KOSTEL,OKRES CHEB</a:t>
          </a:r>
          <a:endParaRPr lang="cs-CZ" sz="19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/>
          </a:r>
          <a:br>
            <a:rPr lang="cs-CZ" sz="1900" kern="1200" dirty="0" smtClean="0"/>
          </a:br>
          <a:r>
            <a:rPr lang="cs-CZ" sz="1900" kern="1200" dirty="0" err="1" smtClean="0"/>
            <a:t>autor:VAŇOUSOVÁ</a:t>
          </a:r>
          <a:r>
            <a:rPr lang="cs-CZ" sz="1900" kern="1200" dirty="0" smtClean="0"/>
            <a:t> VĚRA</a:t>
          </a:r>
          <a:endParaRPr lang="cs-CZ" sz="19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/>
          </a:r>
          <a:br>
            <a:rPr lang="cs-CZ" sz="1900" kern="1200" dirty="0" smtClean="0"/>
          </a:br>
          <a:r>
            <a:rPr lang="cs-CZ" sz="1900" kern="1200" dirty="0" smtClean="0"/>
            <a:t>Název materiálu:</a:t>
          </a:r>
          <a:endParaRPr lang="cs-CZ" sz="19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VY _32_INOVACE_ČESKÝ JAZYK PRO 3.ROČNÍK_01_slova protikladná a souznačná</a:t>
          </a:r>
          <a:endParaRPr lang="cs-CZ" sz="19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Číslo projektu:CZ.1.07/1.4.00/21.2737</a:t>
          </a:r>
          <a:endParaRPr lang="cs-CZ" sz="19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62810536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9064" y="4869160"/>
            <a:ext cx="8424936" cy="480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 a  rozvoji slovní zásoby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445224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slova souznačná: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0091177"/>
              </p:ext>
            </p:extLst>
          </p:nvPr>
        </p:nvGraphicFramePr>
        <p:xfrm>
          <a:off x="457200" y="1609725"/>
          <a:ext cx="72390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0"/>
                <a:gridCol w="36195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hezký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pěkný, krásný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táta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otec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49492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oblaka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mraky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povídat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mluvit, řečnit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vozovka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silnice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chlapec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kluk, hoch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loď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plachetnice, parník</a:t>
                      </a:r>
                      <a:endParaRPr lang="cs-CZ" sz="2800" dirty="0"/>
                    </a:p>
                  </a:txBody>
                  <a:tcPr marL="97673" marR="976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pokrm</a:t>
                      </a:r>
                      <a:endParaRPr lang="cs-CZ" sz="2800" dirty="0"/>
                    </a:p>
                  </a:txBody>
                  <a:tcPr marL="97673" marR="97673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jídlo</a:t>
                      </a:r>
                      <a:endParaRPr lang="cs-CZ" sz="2800" dirty="0"/>
                    </a:p>
                  </a:txBody>
                  <a:tcPr marL="97673" marR="97673"/>
                </a:tc>
              </a:tr>
            </a:tbl>
          </a:graphicData>
        </a:graphic>
      </p:graphicFrame>
      <p:sp>
        <p:nvSpPr>
          <p:cNvPr id="6" name="Vývojový diagram: postup 5"/>
          <p:cNvSpPr/>
          <p:nvPr/>
        </p:nvSpPr>
        <p:spPr>
          <a:xfrm>
            <a:off x="4067944" y="1628800"/>
            <a:ext cx="3528392" cy="414046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80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slova protikladná: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452260"/>
              </p:ext>
            </p:extLst>
          </p:nvPr>
        </p:nvGraphicFramePr>
        <p:xfrm>
          <a:off x="457200" y="1609725"/>
          <a:ext cx="72390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0"/>
                <a:gridCol w="36195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milý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protivný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nahoře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dole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smutný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veselý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tma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světlo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hodný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zlobivý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nad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světlý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tmavý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noc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ývojový diagram: postup 4"/>
          <p:cNvSpPr/>
          <p:nvPr/>
        </p:nvSpPr>
        <p:spPr>
          <a:xfrm>
            <a:off x="4139952" y="1628800"/>
            <a:ext cx="3550987" cy="41764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04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78</TotalTime>
  <Words>75</Words>
  <Application>Microsoft Office PowerPoint</Application>
  <PresentationFormat>Předvádění na obrazovce (4:3)</PresentationFormat>
  <Paragraphs>40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Bohatý</vt:lpstr>
      <vt:lpstr>Prezentace aplikace PowerPoint</vt:lpstr>
      <vt:lpstr>Napiš slova souznačná:</vt:lpstr>
      <vt:lpstr>Napiš slova protikladná: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12</cp:revision>
  <dcterms:created xsi:type="dcterms:W3CDTF">2011-10-11T06:33:29Z</dcterms:created>
  <dcterms:modified xsi:type="dcterms:W3CDTF">2011-11-11T17:01:35Z</dcterms:modified>
</cp:coreProperties>
</file>