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2" r:id="rId3"/>
    <p:sldId id="257" r:id="rId4"/>
    <p:sldId id="258" r:id="rId5"/>
    <p:sldId id="260" r:id="rId6"/>
    <p:sldId id="261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95EC1D4A-A796-47C3-A63E-CE236FB377E2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2.emf"/><Relationship Id="rId4" Type="http://schemas.openxmlformats.org/officeDocument/2006/relationships/package" Target="../embeddings/Prezentace_aplikace_Microsoft_PowerPoint1.pptx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ont22tMm6jQ&amp;feature=results_main&amp;playnext=1&amp;list=PL4A0B14AC6DAD6D9D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38860036"/>
              </p:ext>
            </p:extLst>
          </p:nvPr>
        </p:nvGraphicFramePr>
        <p:xfrm>
          <a:off x="1115616" y="1124744"/>
          <a:ext cx="6856413" cy="514171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00" name="Prezentace" r:id="rId4" imgW="4570501" imgH="3427618" progId="PowerPoint.Show.12">
                  <p:embed/>
                </p:oleObj>
              </mc:Choice>
              <mc:Fallback>
                <p:oleObj name="Prezentace" r:id="rId4" imgW="4570501" imgH="3427618" progId="PowerPoint.Show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115616" y="1124744"/>
                        <a:ext cx="6856413" cy="514171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5601738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556792"/>
            <a:ext cx="763702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err="1" smtClean="0">
                <a:latin typeface="Harlow Solid Italic" pitchFamily="82" charset="0"/>
              </a:rPr>
              <a:t>Days</a:t>
            </a:r>
            <a:r>
              <a:rPr lang="cs-CZ" sz="8000" b="1" dirty="0" smtClean="0">
                <a:latin typeface="Harlow Solid Italic" pitchFamily="82" charset="0"/>
              </a:rPr>
              <a:t> </a:t>
            </a:r>
            <a:r>
              <a:rPr lang="cs-CZ" sz="8000" b="1" dirty="0" err="1" smtClean="0">
                <a:latin typeface="Harlow Solid Italic" pitchFamily="82" charset="0"/>
              </a:rPr>
              <a:t>of</a:t>
            </a:r>
            <a:r>
              <a:rPr lang="cs-CZ" sz="8000" b="1" dirty="0" smtClean="0">
                <a:latin typeface="Harlow Solid Italic" pitchFamily="82" charset="0"/>
              </a:rPr>
              <a:t> </a:t>
            </a:r>
            <a:r>
              <a:rPr lang="cs-CZ" sz="8000" b="1" dirty="0" err="1" smtClean="0">
                <a:latin typeface="Harlow Solid Italic" pitchFamily="82" charset="0"/>
              </a:rPr>
              <a:t>the</a:t>
            </a:r>
            <a:r>
              <a:rPr lang="cs-CZ" sz="8000" b="1" dirty="0" smtClean="0">
                <a:latin typeface="Harlow Solid Italic" pitchFamily="82" charset="0"/>
              </a:rPr>
              <a:t> </a:t>
            </a:r>
            <a:r>
              <a:rPr lang="cs-CZ" sz="8000" b="1" dirty="0" err="1" smtClean="0">
                <a:latin typeface="Harlow Solid Italic" pitchFamily="82" charset="0"/>
              </a:rPr>
              <a:t>Week</a:t>
            </a:r>
            <a:endParaRPr lang="cs-CZ" sz="8000" b="1" dirty="0">
              <a:latin typeface="Harlow Solid Italic" pitchFamily="82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868144" y="5085184"/>
            <a:ext cx="204575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Iva Bergmanová</a:t>
            </a:r>
          </a:p>
          <a:p>
            <a:r>
              <a:rPr lang="cs-CZ" dirty="0" smtClean="0"/>
              <a:t>2. ZŠ Dobříš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6079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4358208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70" y="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1636" y="270892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70" y="348805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980728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10" y="5001746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70" y="165925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979712" y="1109424"/>
            <a:ext cx="8853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Pondělí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051720" y="2809528"/>
            <a:ext cx="7075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Úterý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051720" y="4537720"/>
            <a:ext cx="7923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Středa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051720" y="6005720"/>
            <a:ext cx="8634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Čtvrtek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372200" y="2204864"/>
            <a:ext cx="7008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Pátek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444208" y="3861048"/>
            <a:ext cx="8406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Sobota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444208" y="5517232"/>
            <a:ext cx="8547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Neděle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478178" y="560457"/>
            <a:ext cx="4910246" cy="70788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4000" dirty="0" smtClean="0"/>
              <a:t>DAYS OF THE WEEK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342035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4" presetClass="entr" presetSubtype="1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14" presetClass="entr" presetSubtype="1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14" presetClass="entr" presetSubtype="1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0"/>
                            </p:stCondLst>
                            <p:childTnLst>
                              <p:par>
                                <p:cTn id="29" presetID="14" presetClass="entr" presetSubtype="1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1556792"/>
            <a:ext cx="40414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Nauč se písničku o dnech v týdnu.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988840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55576" y="5504458"/>
            <a:ext cx="55446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/>
              </a:rPr>
              <a:t>http://www.youtube.com/watch?v=ont22tMm6jQ&amp;feature=results_main&amp;playnext=1&amp;list=PL4A0B14AC6DAD6D9D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4899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1331476"/>
            <a:ext cx="80265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Seřaď správně písmenka ve slovech. Klikni na slova pro správné řešení.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5342" y="3138686"/>
            <a:ext cx="10839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tsuyeda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11767" y="4228584"/>
            <a:ext cx="11320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mydaon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707194" y="5157192"/>
            <a:ext cx="15071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waydndees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847922" y="3820398"/>
            <a:ext cx="11432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thuyrsda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148064" y="2132856"/>
            <a:ext cx="8114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fdyair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627784" y="2636912"/>
            <a:ext cx="10021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/>
              <a:t>yadurts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827584" y="5454516"/>
            <a:ext cx="9957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sdayun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9505" y="4005064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685341" y="3708678"/>
            <a:ext cx="11063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/>
              <a:t>T</a:t>
            </a:r>
            <a:r>
              <a:rPr lang="cs-CZ" b="1" dirty="0" err="1" smtClean="0"/>
              <a:t>uesday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681864" y="3148330"/>
            <a:ext cx="11769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/>
              <a:t>S</a:t>
            </a:r>
            <a:r>
              <a:rPr lang="cs-CZ" b="1" dirty="0" err="1" smtClean="0"/>
              <a:t>aturday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144596" y="2636912"/>
            <a:ext cx="8643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/>
              <a:t>F</a:t>
            </a:r>
            <a:r>
              <a:rPr lang="cs-CZ" b="1" dirty="0" err="1" smtClean="0"/>
              <a:t>riday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906500" y="4264144"/>
            <a:ext cx="1162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/>
              <a:t>T</a:t>
            </a:r>
            <a:r>
              <a:rPr lang="cs-CZ" b="1" dirty="0" err="1" smtClean="0"/>
              <a:t>hursday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769293" y="4734798"/>
            <a:ext cx="11272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/>
              <a:t>M</a:t>
            </a:r>
            <a:r>
              <a:rPr lang="cs-CZ" b="1" dirty="0" err="1" smtClean="0"/>
              <a:t>onday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27584" y="5868590"/>
            <a:ext cx="10214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Sunday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719750" y="5666234"/>
            <a:ext cx="15359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Wednesday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695163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3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5878" y="1136684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5878" y="4602832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903594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70" y="2705462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4183" y="109401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5878" y="257365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00" y="109401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788024" y="2980600"/>
            <a:ext cx="8853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Pondělí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447918" y="3423880"/>
            <a:ext cx="7075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Úterý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051720" y="4537720"/>
            <a:ext cx="7923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Středa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051720" y="6005720"/>
            <a:ext cx="8634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Čtvrtek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214263" y="2388984"/>
            <a:ext cx="7008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Pátek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832716" y="5525204"/>
            <a:ext cx="8406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Sobota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35622" y="4252912"/>
            <a:ext cx="8547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Neděle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55576" y="908720"/>
            <a:ext cx="73196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Řekni správně název dne v AJ. Pro kontrolu klikni na české slovo.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448530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4.44444E-6 C 0.0033 0.00046 0.00677 0.00069 0.01007 0.00162 C 0.01267 0.00231 0.01754 0.00509 0.01754 0.00509 C 0.02118 0.00949 0.02031 0.00926 0.02639 0.0118 C 0.02969 0.01319 0.03629 0.01504 0.03629 0.01504 C 0.04514 0.02245 0.05469 0.02523 0.0651 0.02662 C 0.08021 0.03217 0.09792 0.03078 0.11389 0.03495 C 0.14826 0.03379 0.1533 0.03588 0.17639 0.02847 C 0.18073 0.02546 0.18438 0.02199 0.18889 0.02014 C 0.1974 0.01203 0.20816 0.00787 0.21754 0.00162 C 0.21927 0.00046 0.22083 -0.00093 0.22257 -0.00162 C 0.225 -0.00278 0.23004 -0.00486 0.23004 -0.00486 C 0.23438 -0.01065 0.24045 -0.01574 0.24635 -0.01829 C 0.24774 -0.01945 0.25174 -0.02269 0.2526 -0.025 C 0.25382 -0.02801 0.25313 -0.03264 0.25504 -0.03496 C 0.2559 -0.03611 0.25729 -0.03658 0.25764 -0.0382 C 0.25833 -0.04144 0.25764 -0.04491 0.25764 -0.04838 " pathEditMode="relative" ptsTypes="ffffffffffffffffA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4.07407E-6 C -0.0066 -0.00601 -0.01146 -0.01342 -0.01754 -0.02013 C -0.02743 -0.03078 -0.0375 -0.04166 -0.04774 -0.05185 C -0.05504 -0.05949 -0.06198 -0.06782 -0.07136 -0.07176 C -0.08195 -0.08657 -0.06875 -0.06967 -0.07882 -0.07847 C -0.08021 -0.07963 -0.08108 -0.08194 -0.08247 -0.08333 C -0.08837 -0.08935 -0.09531 -0.09444 -0.10122 -0.1 C -0.11059 -0.10879 -0.10382 -0.10509 -0.11146 -0.10833 C -0.11545 -0.11203 -0.12083 -0.1162 -0.125 -0.11851 C -0.12847 -0.12268 -0.13212 -0.12314 -0.13629 -0.125 C -0.14132 -0.13217 -0.13629 -0.12638 -0.14757 -0.13171 C -0.15729 -0.13634 -0.14844 -0.13333 -0.15625 -0.14004 C -0.16302 -0.14606 -0.17344 -0.14838 -0.18125 -0.15 C -0.18559 -0.15578 -0.19879 -0.15671 -0.19879 -0.15648 C -0.20208 -0.16157 -0.21024 -0.16551 -0.21511 -0.16666 C -0.23368 -0.18194 -0.20695 -0.16111 -0.23004 -0.175 C -0.23108 -0.17569 -0.23142 -0.17777 -0.23247 -0.17847 C -0.23438 -0.17963 -0.23663 -0.17963 -0.23872 -0.18009 C -0.24566 -0.18611 -0.24254 -0.18125 -0.24254 -0.19838 " pathEditMode="relative" rAng="0" ptsTypes="ffffffffffffffffffA">
                                      <p:cBhvr>
                                        <p:cTn id="1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292" y="-99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913 0.01667 C 0.05347 0.02524 0.05868 0.03149 0.06302 0.04005 C 0.0658 0.04561 0.06736 0.05162 0.07048 0.05672 C 0.07639 0.06644 0.07014 0.05139 0.08038 0.07338 C 0.08507 0.08357 0.08906 0.09491 0.09548 0.10348 C 0.09826 0.11135 0.1026 0.11667 0.10677 0.12338 C 0.11285 0.13334 0.11753 0.14422 0.12413 0.15348 C 0.12778 0.16644 0.12239 0.14908 0.12917 0.16343 C 0.12986 0.16482 0.12969 0.1669 0.13038 0.16852 C 0.13316 0.17477 0.13507 0.17593 0.13923 0.1801 C 0.14201 0.18797 0.14653 0.19028 0.15052 0.19676 C 0.15538 0.20487 0.16215 0.21204 0.16927 0.21667 C 0.18194 0.23426 0.19948 0.24399 0.21302 0.26019 C 0.22812 0.27848 0.21163 0.2625 0.23298 0.2801 C 0.23715 0.28357 0.23958 0.28797 0.24427 0.29005 C 0.24861 0.29422 0.25208 0.29977 0.25677 0.30348 C 0.26371 0.30903 0.27083 0.31366 0.27795 0.31852 C 0.28351 0.32223 0.2868 0.32894 0.29288 0.33172 C 0.29705 0.33727 0.30121 0.34074 0.30677 0.34352 C 0.3118 0.35371 0.30608 0.34445 0.31302 0.35 C 0.31649 0.35278 0.31701 0.35834 0.3217 0.35834 " pathEditMode="relative" ptsTypes="ffffffffffffffffffffA">
                                      <p:cBhvr>
                                        <p:cTn id="1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88889E-6 3.33333E-6 C 0.0092 -0.01227 0.0092 -0.02917 0.01371 -0.04491 C 0.01475 -0.05394 0.01562 -0.06273 0.01753 -0.07153 C 0.01857 -0.19861 0.01249 -0.17685 0.02378 -0.24167 C 0.02552 -0.25185 0.02586 -0.25903 0.03003 -0.26829 C 0.0335 -0.2875 0.02812 -0.26158 0.03489 -0.28148 C 0.03576 -0.28403 0.03559 -0.28727 0.03628 -0.28982 C 0.03923 -0.30023 0.04861 -0.31783 0.05503 -0.325 C 0.05954 -0.3301 0.06302 -0.33472 0.06753 -0.33982 C 0.06944 -0.3419 0.07378 -0.34491 0.07378 -0.34491 " pathEditMode="relative" ptsTypes="fffffffffA">
                                      <p:cBhvr>
                                        <p:cTn id="2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2.22222E-6 C -0.07535 0.03194 -0.26649 -2.22222E-6 -0.38264 -2.22222E-6 " pathEditMode="relative" ptsTypes="fA">
                                      <p:cBhvr>
                                        <p:cTn id="2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7882 -0.00903 C 0.0901 -0.01204 0.09896 -0.02061 0.10885 -0.02732 C 0.12014 -0.03496 0.13264 -0.04098 0.14496 -0.04584 C 0.14965 -0.05162 0.14566 -0.04769 0.15382 -0.0507 C 0.16354 -0.05417 0.17257 -0.05857 0.18246 -0.06065 C 0.19305 -0.06551 0.20139 -0.07037 0.2125 -0.07246 C 0.21927 -0.07686 0.22396 -0.07894 0.23125 -0.08079 C 0.23889 -0.08727 0.23107 -0.08172 0.24375 -0.08565 C 0.25243 -0.08843 0.25833 -0.0926 0.26753 -0.09399 C 0.26996 -0.09561 0.27239 -0.09769 0.275 -0.09908 C 0.27691 -0.1 0.27934 -0.09954 0.28125 -0.1007 C 0.29826 -0.11088 0.28038 -0.10533 0.29496 -0.10903 C 0.30469 -0.11551 0.31076 -0.11713 0.32135 -0.11899 C 0.32465 -0.1213 0.32795 -0.12338 0.33125 -0.1257 C 0.33368 -0.12732 0.33871 -0.13079 0.33871 -0.13056 C 0.33958 -0.13473 0.33958 -0.13912 0.34132 -0.14236 C 0.34444 -0.14861 0.3658 -0.15301 0.36996 -0.15417 C 0.37673 -0.15857 0.38646 -0.16389 0.39375 -0.16574 C 0.40816 -0.17593 0.41024 -0.17801 0.425 -0.18079 C 0.43524 -0.1875 0.44496 -0.19445 0.45625 -0.19746 C 0.46962 -0.20602 0.48316 -0.21459 0.49635 -0.22408 C 0.5033 -0.22917 0.50729 -0.23519 0.5151 -0.2375 C 0.52344 -0.24861 0.53281 -0.25764 0.54132 -0.26899 C 0.546 -0.27524 0.5526 -0.27824 0.55746 -0.28403 C 0.56389 -0.29167 0.57066 -0.30486 0.57882 -0.30741 C 0.58073 -0.31551 0.58559 -0.31482 0.5901 -0.32084 C 0.59271 -0.32431 0.59462 -0.32894 0.59757 -0.33241 C 0.6 -0.3426 0.59687 -0.33311 0.6026 -0.34074 C 0.60972 -0.35024 0.60521 -0.34653 0.61007 -0.35417 C 0.61406 -0.36042 0.61371 -0.35649 0.61371 -0.36065 " pathEditMode="relative" rAng="0" ptsTypes="fffffffffffffffffffffffffffffA">
                                      <p:cBhvr>
                                        <p:cTn id="3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753" y="-175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3.7037E-7 C -0.00417 -0.00602 -0.00903 -0.00811 -0.01371 -0.01343 C -0.02101 -0.02199 -0.0158 -0.01875 -0.0224 -0.02176 C -0.02969 -0.03102 -0.01979 -0.01945 -0.02865 -0.02662 C -0.03229 -0.02963 -0.03385 -0.03519 -0.0375 -0.03843 C -0.04219 -0.04792 -0.03698 -0.03912 -0.04496 -0.04676 C -0.05608 -0.05741 -0.07118 -0.07524 -0.07743 -0.09167 " pathEditMode="relative" ptsTypes="ffffffA">
                                      <p:cBhvr>
                                        <p:cTn id="3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1556792"/>
            <a:ext cx="387798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zdroje:</a:t>
            </a:r>
          </a:p>
          <a:p>
            <a:r>
              <a:rPr lang="cs-CZ" dirty="0"/>
              <a:t>http://office.microsoft.com/cs-cz</a:t>
            </a:r>
          </a:p>
        </p:txBody>
      </p:sp>
    </p:spTree>
    <p:extLst>
      <p:ext uri="{BB962C8B-B14F-4D97-AF65-F5344CB8AC3E}">
        <p14:creationId xmlns:p14="http://schemas.microsoft.com/office/powerpoint/2010/main" val="33428815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35</TotalTime>
  <Words>86</Words>
  <Application>Microsoft Office PowerPoint</Application>
  <PresentationFormat>Předvádění na obrazovce (4:3)</PresentationFormat>
  <Paragraphs>38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Austin</vt:lpstr>
      <vt:lpstr>Prezentace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Jana</cp:lastModifiedBy>
  <cp:revision>7</cp:revision>
  <dcterms:created xsi:type="dcterms:W3CDTF">2011-09-04T13:41:35Z</dcterms:created>
  <dcterms:modified xsi:type="dcterms:W3CDTF">2012-02-29T17:49:39Z</dcterms:modified>
</cp:coreProperties>
</file>