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4750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82677-F80E-4CD2-98DA-EC7B6A902C8B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0E553-97F7-46B0-A8A6-34A613CCDB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91EDF-FE1D-47BD-AA2C-B6FAE9CC9C6A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3ADD6-C5CC-4659-B688-C7728F477C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BDF71-1A2D-4546-B693-99C51AD35B9D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CC7A7-9AC4-446E-964F-8C261EBE1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F0FD3-9684-46AE-9428-851FC553AF1C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76FDD-DEDD-4E85-B90A-C5D18A335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4D8CA-72C9-457F-AB2D-9EB6EE984027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23F1C-9C72-46E9-BB19-6006D418D7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DE9C8-3EBC-4BD9-8E07-BA260F5DB145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4B78D-9DFB-46B2-AE6B-97E18EC7D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15EC8-3828-498A-B1B3-92410F4B9CA3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277E5-6217-4413-BF9B-75FBFD5C4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707D0D-3650-410C-9939-D3CC96DF3CF8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79028-D43B-4E80-8CCC-A1857B054B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DDE1B-3D15-4DEC-845B-19815C19D7DE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375F8-A25E-4A15-BD68-6D3695F6F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00FAD-AB19-45BB-ABF2-9A6A1E7FA1C9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F24B6-E234-4F7B-AB42-529D35AB91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9A6B5-7CD0-40DA-A420-91FE46385597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15328-043F-4681-BD89-01C382B67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2"/>
          </a:fgClr>
          <a:bgClr>
            <a:srgbClr val="F4750C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769F8D-03AF-46EF-B7F6-EDD1E71482D1}" type="datetimeFigureOut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3FDAEC-87BD-4628-8A6B-A019DDEABF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blinds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950" y="115888"/>
            <a:ext cx="8928100" cy="6626225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dirty="0" smtClean="0">
                <a:solidFill>
                  <a:schemeClr val="tx1"/>
                </a:solidFill>
                <a:latin typeface="Algerian" pitchFamily="82" charset="0"/>
              </a:rPr>
              <a:t>   MAGNETICKÉ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dirty="0">
                <a:solidFill>
                  <a:schemeClr val="tx1"/>
                </a:solidFill>
                <a:latin typeface="Algerian" pitchFamily="82" charset="0"/>
              </a:rPr>
              <a:t> </a:t>
            </a:r>
            <a:r>
              <a:rPr lang="cs-CZ" sz="6000" dirty="0" smtClean="0">
                <a:solidFill>
                  <a:schemeClr val="tx1"/>
                </a:solidFill>
                <a:latin typeface="Algerian" pitchFamily="82" charset="0"/>
              </a:rPr>
              <a:t>       			POLE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dirty="0" smtClean="0">
                <a:solidFill>
                  <a:schemeClr val="tx1"/>
                </a:solidFill>
                <a:latin typeface="Algerian" pitchFamily="82" charset="0"/>
              </a:rPr>
              <a:t>            				ZEMĚ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Tato </a:t>
            </a:r>
            <a:r>
              <a:rPr lang="cs-CZ" sz="2000" dirty="0">
                <a:solidFill>
                  <a:schemeClr val="tx1"/>
                </a:solidFill>
              </a:rPr>
              <a:t>práce je šířena pod licencí CC BY-SA 3.0. Odkazy a citace jsou platné k datu 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/>
                </a:solidFill>
              </a:rPr>
              <a:t>  vytvoření této práce.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1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476250"/>
            <a:ext cx="63261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179388" y="6316663"/>
            <a:ext cx="24368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VY_32_INOVACE_09_29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928100" cy="66262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Historie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z="2800" b="1" smtClean="0"/>
              <a:t>12. století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800" smtClean="0"/>
              <a:t>mořeplavci – </a:t>
            </a:r>
            <a:r>
              <a:rPr lang="cs-CZ" altLang="cs-CZ" sz="2800" u="sng" smtClean="0"/>
              <a:t>kompas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z="2800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z="2800" b="1" smtClean="0"/>
              <a:t>13. století </a:t>
            </a:r>
            <a:r>
              <a:rPr lang="cs-CZ" altLang="cs-CZ" sz="2800" smtClean="0"/>
              <a:t>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800" smtClean="0"/>
              <a:t>Francouz </a:t>
            </a:r>
            <a:r>
              <a:rPr lang="cs-CZ" altLang="cs-CZ" sz="2800" u="sng" smtClean="0"/>
              <a:t>Peregrinus</a:t>
            </a:r>
            <a:r>
              <a:rPr lang="cs-CZ" altLang="cs-CZ" sz="2800" smtClean="0"/>
              <a:t> – 1. kulatý model Země z magnetovce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z="2800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z="2800" b="1" smtClean="0"/>
              <a:t>16. století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800" smtClean="0"/>
              <a:t>vznik </a:t>
            </a:r>
            <a:r>
              <a:rPr lang="cs-CZ" altLang="cs-CZ" sz="2800" u="sng" smtClean="0"/>
              <a:t>nauky o magnetismu </a:t>
            </a:r>
            <a:r>
              <a:rPr lang="cs-CZ" altLang="cs-CZ" sz="2800" smtClean="0"/>
              <a:t>se přičítá anglickému lékaři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800" smtClean="0"/>
              <a:t>jménem </a:t>
            </a:r>
            <a:r>
              <a:rPr lang="cs-CZ" altLang="cs-CZ" sz="2800" u="sng" smtClean="0"/>
              <a:t>Gilbert z Collchesteru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800" smtClean="0"/>
              <a:t>(dvorní lékař královny Alžběty I. žil v době Keplera, T. Brahe)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z="2800" smtClean="0"/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928100" cy="6626225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     Země 				tyčový magnet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m</a:t>
            </a:r>
            <a:r>
              <a:rPr lang="cs-CZ" sz="2800" b="1" dirty="0" smtClean="0"/>
              <a:t>ají podobné magnetické pole</a:t>
            </a:r>
            <a:endParaRPr lang="cs-CZ" sz="2800" b="1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/>
              <a:t>s</a:t>
            </a:r>
            <a:r>
              <a:rPr lang="cs-CZ" sz="2800" dirty="0" smtClean="0"/>
              <a:t>everní magnetický pól                   severní pól  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  leží na jihu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/>
              <a:t>j</a:t>
            </a:r>
            <a:r>
              <a:rPr lang="cs-CZ" sz="2800" dirty="0" smtClean="0"/>
              <a:t>ižní magnetický pól                         jižní pól       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leží na severu</a:t>
            </a:r>
            <a:r>
              <a:rPr lang="cs-CZ" sz="2800" dirty="0"/>
              <a:t>	</a:t>
            </a:r>
            <a:r>
              <a:rPr lang="cs-CZ" sz="2800" dirty="0" smtClean="0"/>
              <a:t>   		   jejich názvy pólů podle          				              </a:t>
            </a:r>
            <a:r>
              <a:rPr lang="cs-CZ" sz="2800" dirty="0" smtClean="0"/>
              <a:t>směrů, </a:t>
            </a:r>
            <a:r>
              <a:rPr lang="cs-CZ" sz="2800" dirty="0" smtClean="0"/>
              <a:t>kam směřují, když 					   jsou volně otočné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2800" dirty="0"/>
              <a:t>	</a:t>
            </a:r>
            <a:r>
              <a:rPr lang="cs-CZ" sz="2800" dirty="0" smtClean="0"/>
              <a:t>	 sever k severu        jih k jihu</a:t>
            </a:r>
            <a:endParaRPr lang="cs-CZ" sz="2800" dirty="0"/>
          </a:p>
        </p:txBody>
      </p:sp>
      <p:sp>
        <p:nvSpPr>
          <p:cNvPr id="4" name="Zahnutá šipka doprava 3"/>
          <p:cNvSpPr/>
          <p:nvPr/>
        </p:nvSpPr>
        <p:spPr>
          <a:xfrm>
            <a:off x="1476375" y="908050"/>
            <a:ext cx="730250" cy="1217613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doleva 4"/>
          <p:cNvSpPr/>
          <p:nvPr/>
        </p:nvSpPr>
        <p:spPr>
          <a:xfrm>
            <a:off x="5940425" y="836613"/>
            <a:ext cx="731838" cy="1216025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Čtyřstranná šipka 6"/>
          <p:cNvSpPr/>
          <p:nvPr/>
        </p:nvSpPr>
        <p:spPr>
          <a:xfrm>
            <a:off x="6948488" y="5899150"/>
            <a:ext cx="517525" cy="479425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928100" cy="66262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     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	kompas     				                buzola 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b="1" smtClean="0"/>
          </a:p>
          <a:p>
            <a:pPr marL="0" indent="0" eaLnBrk="1" hangingPunct="1">
              <a:buFont typeface="Arial" charset="0"/>
              <a:buNone/>
            </a:pPr>
            <a:endParaRPr lang="cs-CZ" altLang="cs-CZ" b="1" smtClean="0"/>
          </a:p>
          <a:p>
            <a:pPr marL="0" indent="0" eaLnBrk="1" hangingPunct="1">
              <a:buFont typeface="Arial" charset="0"/>
              <a:buNone/>
            </a:pPr>
            <a:endParaRPr lang="cs-CZ" altLang="cs-CZ" b="1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střelka</a:t>
            </a:r>
            <a:r>
              <a:rPr lang="cs-CZ" altLang="cs-CZ" smtClean="0"/>
              <a:t> se volně       				+ má zařízení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otáčí kolem                                                   k určování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svislé osy 				           	   azimutu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ukazuje na sever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			    				</a:t>
            </a:r>
            <a:endParaRPr lang="cs-CZ" altLang="cs-CZ" b="1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928100" cy="66262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Na kompas působí: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	magnetické pole Země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	volně položený magnet v blízkosti kompasu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	kývání lodi na moři ovlivňuje osu střelky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	orientace v přírodě tak nemusí být přesná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moderní metody – použití družicové navigace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928100" cy="66262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Úkol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Kam míří červeně označený pól magnetu,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který se volně otáčí kolem svislé osy?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Praktická část: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Na lustr zavěs volně magnetku a pozoruj, kam se natočí její severní pól. Pozorování zapiš do sešitu.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Podle kompasu urči světové strany učebny fyziky.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928100" cy="66262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b="1" smtClean="0"/>
              <a:t>Odpověď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Červeně označený konec magnetu – </a:t>
            </a:r>
            <a:r>
              <a:rPr lang="cs-CZ" altLang="cs-CZ" b="1" smtClean="0"/>
              <a:t>N</a:t>
            </a:r>
            <a:endParaRPr lang="cs-CZ" altLang="cs-CZ" b="1" smtClean="0">
              <a:solidFill>
                <a:srgbClr val="FF0000"/>
              </a:solidFill>
            </a:endParaRPr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ukazuje na </a:t>
            </a:r>
            <a:r>
              <a:rPr lang="cs-CZ" altLang="cs-CZ" b="1" smtClean="0"/>
              <a:t>sever</a:t>
            </a:r>
            <a:r>
              <a:rPr lang="cs-CZ" altLang="cs-CZ" smtClean="0"/>
              <a:t>.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altLang="cs-CZ" smtClean="0"/>
              <a:t>V učebně fyziky umístíme pro kontrolu další nezávislé magnetky a zjistíme tak její polohu.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550" y="82550"/>
            <a:ext cx="8953500" cy="66595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ODKAZY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i="1" dirty="0">
              <a:solidFill>
                <a:srgbClr val="0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i="1" dirty="0">
              <a:solidFill>
                <a:srgbClr val="000000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RAUNER, Karel, Václav HAVEL, Gerhard HOFER, Josef KEPKA, Jitka PROKŠOVÁ a Miroslav RANDA. </a:t>
            </a:r>
            <a:r>
              <a:rPr lang="cs-CZ" sz="2000" i="1" dirty="0"/>
              <a:t>FYZIKA 6</a:t>
            </a:r>
            <a:r>
              <a:rPr lang="cs-CZ" sz="2000" dirty="0"/>
              <a:t>. 1. Plzeň: FRAUS, 2004. ISBN 80-7238-210-1</a:t>
            </a:r>
            <a:r>
              <a:rPr lang="cs-CZ" sz="2000" dirty="0" smtClean="0"/>
              <a:t>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Texty jsou vlastní originální tvorbou autora.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928100" cy="66262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Škola: Základní škola Trávníky Otrokovice, příspěvková organizace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Číslo projektu: CZ.1.07/1.4.00/21.2637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Název výukového materiálu: Magnetické pole Země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Autor: Ing. Pavlína Ptáčková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Vytvořeno: 1. 2. 2012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Ročník: 6.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Vzdělávací oblast: Člověk a příroda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Vzdělávací obor: Fyzika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Tematický okruh: Magnetické pole Země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Téma: Magnetické pole Země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Pomůcky: Interaktivní tabule, počítač, nosič flash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2200" smtClean="0"/>
              <a:t>Anotace:  Vzdělávací materiál je určen k výkladu učiva o magnetech. Součástí prezentace je samostatný úkol, který  slouží žákům k procvičení nového učiva. Na závěr je uvedeno správné řešení.</a:t>
            </a:r>
          </a:p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276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Algerian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ptackova</dc:creator>
  <cp:lastModifiedBy>Dum</cp:lastModifiedBy>
  <cp:revision>34</cp:revision>
  <cp:lastPrinted>2013-12-27T08:49:07Z</cp:lastPrinted>
  <dcterms:created xsi:type="dcterms:W3CDTF">2012-01-22T12:09:56Z</dcterms:created>
  <dcterms:modified xsi:type="dcterms:W3CDTF">2013-12-30T14:15:35Z</dcterms:modified>
</cp:coreProperties>
</file>