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E46F7D-6E45-4583-AE1F-9D461286126A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0CE257C-A889-4CF0-9D2B-7AC24AE10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Soubor:Slivo%C5%88_%C5%A1vestka,_plum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412777"/>
            <a:ext cx="8763000" cy="4392488"/>
          </a:xfrm>
        </p:spPr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 výukového materiálu: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Plody + Rostliny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Autor:	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Mgr. Aleš </a:t>
            </a:r>
            <a:r>
              <a:rPr lang="cs-CZ" sz="2000" dirty="0" err="1" smtClean="0">
                <a:solidFill>
                  <a:schemeClr val="tx1"/>
                </a:solidFill>
              </a:rPr>
              <a:t>Kočenda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Vytvořeno: 	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12. května 2012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		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Čtvrtý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Vzdělávací oblast:         člověk </a:t>
            </a:r>
            <a:r>
              <a:rPr lang="cs-CZ" sz="2000" dirty="0">
                <a:solidFill>
                  <a:schemeClr val="tx1"/>
                </a:solidFill>
              </a:rPr>
              <a:t>a jeho svět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Vzdělávací obor: 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Přírodověda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Tematický okruh: 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ROZMANITOST PŘÍRODY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Téma: 		</a:t>
            </a:r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ROSTLINY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Pomůcky: </a:t>
            </a:r>
            <a:r>
              <a:rPr lang="cs-CZ" sz="2000" dirty="0">
                <a:solidFill>
                  <a:schemeClr val="tx1"/>
                </a:solidFill>
              </a:rPr>
              <a:t>	 </a:t>
            </a:r>
            <a:r>
              <a:rPr lang="cs-CZ" sz="2000" dirty="0" smtClean="0">
                <a:solidFill>
                  <a:schemeClr val="tx1"/>
                </a:solidFill>
              </a:rPr>
              <a:t>            Dataprojektor, sešit, propiska, notebook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                           Materiál se použije jako test pro ověření znalostí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vlastní texty:                  texty jsou vlastní originální tvorbou autora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smtClean="0">
                <a:solidFill>
                  <a:schemeClr val="tx1"/>
                </a:solidFill>
              </a:rPr>
              <a:t/>
            </a:r>
            <a:br>
              <a:rPr lang="cs-CZ" sz="2000" smtClean="0">
                <a:solidFill>
                  <a:schemeClr val="tx1"/>
                </a:solidFill>
              </a:rPr>
            </a:br>
            <a:r>
              <a:rPr lang="cs-CZ" sz="2000" smtClean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</a:t>
            </a:r>
            <a:r>
              <a:rPr lang="cs-CZ" sz="20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je určen pro bezplatné používání na všech typech škol a školských zařízeních. Jakékoliv další využití podléhá autorskému zákonu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16632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6383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94522"/>
          </a:xfrm>
        </p:spPr>
        <p:txBody>
          <a:bodyPr/>
          <a:lstStyle/>
          <a:p>
            <a:pPr algn="ctr"/>
            <a:r>
              <a:rPr lang="cs-CZ" sz="6000" dirty="0" smtClean="0"/>
              <a:t>PLODY + ROSTLINY</a:t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20072" y="5589240"/>
            <a:ext cx="3466728" cy="53692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7200" dirty="0" smtClean="0">
                <a:solidFill>
                  <a:schemeClr val="tx1"/>
                </a:solidFill>
              </a:rPr>
              <a:t>VY_32_INOVACE_02_11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92895"/>
            <a:ext cx="4608512" cy="3070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5193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041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1. PLODY ROZLIŠUJEME NA DUŽNATÉ 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44071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2. NAPIŠ 1 ZÁSTUPCE SUCHÝCH PLODŮ!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06797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3. JAK SE NAZÝVAJÍ </a:t>
            </a:r>
            <a:r>
              <a:rPr lang="cs-CZ" sz="4800" dirty="0" smtClean="0"/>
              <a:t>PLODY, </a:t>
            </a:r>
            <a:r>
              <a:rPr lang="cs-CZ" sz="4800" dirty="0" smtClean="0"/>
              <a:t>JAKO JSOU ŠVESTKA, TŘEŠEŇ A BROSKEV?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5127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JAK SE NAZÝVAJÍ </a:t>
            </a:r>
            <a:r>
              <a:rPr lang="cs-CZ" sz="4800" dirty="0" smtClean="0"/>
              <a:t>PLODY, </a:t>
            </a:r>
            <a:r>
              <a:rPr lang="cs-CZ" sz="4800" dirty="0" smtClean="0"/>
              <a:t>JAKO JSOU JABLKO A HRUŠKA?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65513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5. JAK SE NAZÝVAJÍ </a:t>
            </a:r>
            <a:r>
              <a:rPr lang="cs-CZ" sz="4800" dirty="0" smtClean="0"/>
              <a:t>PLODY, </a:t>
            </a:r>
            <a:r>
              <a:rPr lang="cs-CZ" sz="4800" dirty="0" smtClean="0"/>
              <a:t>JAKO JSOU OKUREK, ANGREŠT A RYBÍZ?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26809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6. NAPIŠ 2 ZÁSTUPCE ZELENINY, U KTERÉ JÍME KOŘEN!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40483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7. JAK SE NAZÝVAJÍ ROSTLINY, KTERÉ ŠKODÍ KULTURNÍM PLODINÁM?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52379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JAK SE NAZÝVAJÍ UŽITKOVÉ ROSTLINY, KTERÉ PĚSTUJEME?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41493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9. JAK SE NAZÝVAJÍ ROSTLINY, KTERÉ ROSTOU VE VOLNÉ PŘÍRODĚ, JAKO NAPŘ. SMRK ZTEPILÝ?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71344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10. JAK SE NAZÝVAJÍ ROSTLINY, KTERÉ JSOU PĚSTOVANÉ NEBO ROSTOU I VOLNĚ V PŘÍRODĚ, SBÍRÁME JE A VYUŽÍVÁME PRO ZDRAVÍ?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458894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95527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SUCHÉ</a:t>
            </a:r>
          </a:p>
          <a:p>
            <a:pPr marL="0" indent="0" algn="ctr">
              <a:buNone/>
            </a:pPr>
            <a:r>
              <a:rPr lang="cs-CZ" sz="4800" dirty="0" smtClean="0"/>
              <a:t>2. OŘÍŠEK VLAŠSKÝ, LÍSKOVÝ</a:t>
            </a:r>
          </a:p>
          <a:p>
            <a:pPr marL="0" indent="0" algn="ctr">
              <a:buNone/>
            </a:pPr>
            <a:r>
              <a:rPr lang="cs-CZ" sz="4800" dirty="0" smtClean="0"/>
              <a:t>3. PECKOVICE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5566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4. MALVICE</a:t>
            </a:r>
          </a:p>
          <a:p>
            <a:pPr marL="0" indent="0" algn="ctr">
              <a:buNone/>
            </a:pPr>
            <a:r>
              <a:rPr lang="cs-CZ" sz="4800" dirty="0" smtClean="0"/>
              <a:t>5. BOBULE</a:t>
            </a:r>
          </a:p>
          <a:p>
            <a:pPr marL="0" indent="0" algn="ctr">
              <a:buNone/>
            </a:pPr>
            <a:r>
              <a:rPr lang="cs-CZ" sz="4800" dirty="0" smtClean="0"/>
              <a:t>6. MRKEV, KŘEN, ŘEDKVIČKA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78134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7. PLEVELE</a:t>
            </a:r>
          </a:p>
          <a:p>
            <a:pPr marL="0" indent="0" algn="ctr">
              <a:buNone/>
            </a:pPr>
            <a:r>
              <a:rPr lang="cs-CZ" sz="4800" dirty="0" smtClean="0"/>
              <a:t>8. KULTURNÍ</a:t>
            </a:r>
          </a:p>
          <a:p>
            <a:pPr marL="0" indent="0" algn="ctr">
              <a:buNone/>
            </a:pPr>
            <a:r>
              <a:rPr lang="cs-CZ" sz="4800" dirty="0" smtClean="0"/>
              <a:t>9. PLANÉ</a:t>
            </a:r>
          </a:p>
          <a:p>
            <a:pPr marL="0" indent="0" algn="ctr">
              <a:buNone/>
            </a:pPr>
            <a:r>
              <a:rPr lang="cs-CZ" sz="4800" dirty="0" smtClean="0"/>
              <a:t>10. LÉČIVÉ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AXMANP2</a:t>
            </a:r>
            <a:r>
              <a:rPr lang="cs-CZ" sz="1200" dirty="0"/>
              <a:t>. </a:t>
            </a:r>
            <a:r>
              <a:rPr lang="cs-CZ" sz="1200" dirty="0" err="1"/>
              <a:t>Soubor:Slivoň</a:t>
            </a:r>
            <a:r>
              <a:rPr lang="cs-CZ" sz="1200" dirty="0"/>
              <a:t> švestka, plum.jpg.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20. 7. 2009 [cit. 2012-05-12]. Dostupné z: </a:t>
            </a:r>
            <a:r>
              <a:rPr lang="cs-CZ" sz="1200" dirty="0" err="1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https://cs.m.wikipedia.org/wiki/Soubor:Slivo%C5%88_%C5%A1vestka,_plum.jpg</a:t>
            </a:r>
            <a:endParaRPr lang="cs-CZ" sz="1200" dirty="0" smtClean="0"/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22032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</TotalTime>
  <Words>216</Words>
  <Application>Microsoft Office PowerPoint</Application>
  <PresentationFormat>Předvádění na obrazovce (4:3)</PresentationFormat>
  <Paragraphs>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Plody + Rostliny Autor:                              Mgr. Aleš Kočenda Vytvořeno:               12. května 2012 Ročník:                Čtvrtý Vzdělávací oblast:         člověk a jeho svět Vzdělávací obor:            Přírodověda Tematický okruh:           ROZMANITOST PŘÍRODY Téma:                ROSTLINY Pomůcky:               Dataprojektor, sešit, propiska, notebook Anotace:                            Materiál se použije jako test pro ověření znalostí vlastní texty:                  texty jsou vlastní originální tvorbou autora  Materiál je určen pro bezplatné používání na všech typech škol a školských zařízeních. Jakékoliv další využití podléhá autorskému zákonu.   </vt:lpstr>
      <vt:lpstr>PLODY + ROSTLINY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Plody + Rostliny Autor: Mgr. Aleš Kočenda Vytvořeno: 22.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Dum</cp:lastModifiedBy>
  <cp:revision>20</cp:revision>
  <cp:lastPrinted>2013-12-27T14:09:03Z</cp:lastPrinted>
  <dcterms:created xsi:type="dcterms:W3CDTF">2012-06-02T09:08:02Z</dcterms:created>
  <dcterms:modified xsi:type="dcterms:W3CDTF">2013-12-30T14:07:34Z</dcterms:modified>
</cp:coreProperties>
</file>