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2" d="100"/>
          <a:sy n="82" d="100"/>
        </p:scale>
        <p:origin x="-804" y="-54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D3D5B3-A214-4ED5-86BC-B0A5AED7618B}" type="datetimeFigureOut">
              <a:rPr lang="cs-CZ" smtClean="0"/>
              <a:pPr/>
              <a:t>30.12.2013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BAE9432-EDA2-4E3E-84F2-2C212BFB86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D3D5B3-A214-4ED5-86BC-B0A5AED7618B}" type="datetimeFigureOut">
              <a:rPr lang="cs-CZ" smtClean="0"/>
              <a:pPr/>
              <a:t>30.12.2013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BAE9432-EDA2-4E3E-84F2-2C212BFB86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D3D5B3-A214-4ED5-86BC-B0A5AED7618B}" type="datetimeFigureOut">
              <a:rPr lang="cs-CZ" smtClean="0"/>
              <a:pPr/>
              <a:t>30.12.2013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AE9432-EDA2-4E3E-84F2-2C212BFB866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D3D5B3-A214-4ED5-86BC-B0A5AED7618B}" type="datetimeFigureOut">
              <a:rPr lang="cs-CZ" smtClean="0"/>
              <a:pPr/>
              <a:t>30.12.2013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AE9432-EDA2-4E3E-84F2-2C212BFB86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D3D5B3-A214-4ED5-86BC-B0A5AED7618B}" type="datetimeFigureOut">
              <a:rPr lang="cs-CZ" smtClean="0"/>
              <a:pPr/>
              <a:t>30.12.2013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3BAE9432-EDA2-4E3E-84F2-2C212BFB866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D3D5B3-A214-4ED5-86BC-B0A5AED7618B}" type="datetimeFigureOut">
              <a:rPr lang="cs-CZ" smtClean="0"/>
              <a:pPr/>
              <a:t>30.12.2013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AE9432-EDA2-4E3E-84F2-2C212BFB86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D3D5B3-A214-4ED5-86BC-B0A5AED7618B}" type="datetimeFigureOut">
              <a:rPr lang="cs-CZ" smtClean="0"/>
              <a:pPr/>
              <a:t>30.12.2013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AE9432-EDA2-4E3E-84F2-2C212BFB86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D3D5B3-A214-4ED5-86BC-B0A5AED7618B}" type="datetimeFigureOut">
              <a:rPr lang="cs-CZ" smtClean="0"/>
              <a:pPr/>
              <a:t>30.12.2013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AE9432-EDA2-4E3E-84F2-2C212BFB86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D3D5B3-A214-4ED5-86BC-B0A5AED7618B}" type="datetimeFigureOut">
              <a:rPr lang="cs-CZ" smtClean="0"/>
              <a:pPr/>
              <a:t>30.12.2013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AE9432-EDA2-4E3E-84F2-2C212BFB866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D3D5B3-A214-4ED5-86BC-B0A5AED7618B}" type="datetimeFigureOut">
              <a:rPr lang="cs-CZ" smtClean="0"/>
              <a:pPr/>
              <a:t>30.12.2013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AE9432-EDA2-4E3E-84F2-2C212BFB86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D3D5B3-A214-4ED5-86BC-B0A5AED7618B}" type="datetimeFigureOut">
              <a:rPr lang="cs-CZ" smtClean="0"/>
              <a:pPr/>
              <a:t>30.12.2013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AE9432-EDA2-4E3E-84F2-2C212BFB86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6D3D5B3-A214-4ED5-86BC-B0A5AED7618B}" type="datetimeFigureOut">
              <a:rPr lang="cs-CZ" smtClean="0"/>
              <a:pPr/>
              <a:t>30.12.2013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3BAE9432-EDA2-4E3E-84F2-2C212BFB866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cs.m.wikipedia.org/wiki/Soubor:Verbascum_densiflorum_S2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7504" y="1256268"/>
            <a:ext cx="8350696" cy="5601732"/>
          </a:xfrm>
        </p:spPr>
        <p:txBody>
          <a:bodyPr>
            <a:normAutofit fontScale="90000"/>
          </a:bodyPr>
          <a:lstStyle/>
          <a:p>
            <a:r>
              <a:rPr lang="cs-CZ" sz="2000" dirty="0" smtClean="0">
                <a:solidFill>
                  <a:schemeClr val="tx1"/>
                </a:solidFill>
              </a:rPr>
              <a:t>Tato práce je šířena pod licencí CC BY-SA 3.0. Odkazy a citace jsou platné k datu vytvoření této práce.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>
                <a:solidFill>
                  <a:schemeClr val="tx1"/>
                </a:solidFill>
              </a:rPr>
              <a:t>Škola: Základní škola Trávníky Otrokovice, příspěvková organizace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Číslo projektu: CZ.1.07/1.4.00/21.2637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Název výukového materiálu: Divizna + Druhy stonků + Délka života rostlin</a:t>
            </a:r>
            <a:r>
              <a:rPr lang="cs-CZ" sz="2000" dirty="0" smtClean="0"/>
              <a:t> </a:t>
            </a:r>
            <a:r>
              <a:rPr lang="cs-CZ" sz="2000" dirty="0" smtClean="0">
                <a:solidFill>
                  <a:schemeClr val="tx1"/>
                </a:solidFill>
              </a:rPr>
              <a:t/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Autor: Mgr. Aleš </a:t>
            </a:r>
            <a:r>
              <a:rPr lang="cs-CZ" sz="2000" dirty="0" err="1" smtClean="0">
                <a:solidFill>
                  <a:schemeClr val="tx1"/>
                </a:solidFill>
              </a:rPr>
              <a:t>Kočenda</a:t>
            </a:r>
            <a:r>
              <a:rPr lang="cs-CZ" sz="2000" dirty="0" smtClean="0">
                <a:solidFill>
                  <a:schemeClr val="tx1"/>
                </a:solidFill>
              </a:rPr>
              <a:t/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Vytvořeno: 13. května 2012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Ročník: Čtvrtý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Vzdělávací oblast: člověk a jeho svět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Vzdělávací obor: Přírodověda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Tematický okruh: ROZMANITOST PŘÍRODY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Téma: ROSTLINY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Pomůcky: Dataprojektor, sešit, propiska, notebook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Anotace: Materiál se použije jako test pro ověření znalostí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Vlastní texty: Texty jsou vlastní originální tvorbou autora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>
                <a:solidFill>
                  <a:schemeClr val="tx1"/>
                </a:solidFill>
                <a:ea typeface="Calibri" pitchFamily="34" charset="0"/>
                <a:cs typeface="Arial" pitchFamily="34" charset="0"/>
              </a:rPr>
              <a:t>Materiál je určen pro bezplatné používání na všech typech škol a školských zařízeních. Jakékoliv další využití podléhá autorskému zákonu</a:t>
            </a:r>
            <a:r>
              <a:rPr lang="cs-CZ" sz="2000" dirty="0">
                <a:solidFill>
                  <a:schemeClr val="tx1"/>
                </a:solidFill>
                <a:latin typeface="Arial" pitchFamily="34" charset="0"/>
                <a:ea typeface="Calibri" pitchFamily="34" charset="0"/>
                <a:cs typeface="Arial" pitchFamily="34" charset="0"/>
              </a:rPr>
              <a:t>.</a:t>
            </a:r>
            <a:r>
              <a:rPr lang="cs-CZ" sz="20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20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2000" dirty="0">
                <a:solidFill>
                  <a:schemeClr val="tx1"/>
                </a:solidFill>
              </a:rPr>
              <a:t/>
            </a:r>
            <a:br>
              <a:rPr lang="cs-CZ" sz="2000" dirty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/>
            </a:r>
            <a:br>
              <a:rPr lang="cs-CZ" sz="2000" dirty="0" smtClean="0">
                <a:solidFill>
                  <a:schemeClr val="tx1"/>
                </a:solidFill>
              </a:rPr>
            </a:br>
            <a:endParaRPr lang="cs-CZ" sz="2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55576" y="6165304"/>
            <a:ext cx="8064896" cy="288032"/>
          </a:xfrm>
        </p:spPr>
        <p:txBody>
          <a:bodyPr>
            <a:normAutofit fontScale="47500" lnSpcReduction="20000"/>
          </a:bodyPr>
          <a:lstStyle/>
          <a:p>
            <a:r>
              <a:rPr lang="cs-CZ" sz="1000" dirty="0">
                <a:solidFill>
                  <a:schemeClr val="tx1"/>
                </a:solidFill>
                <a:latin typeface="+mj-lt"/>
                <a:cs typeface="Arial" pitchFamily="34" charset="0"/>
              </a:rPr>
              <a:t/>
            </a:r>
            <a:br>
              <a:rPr lang="cs-CZ" sz="1000" dirty="0">
                <a:solidFill>
                  <a:schemeClr val="tx1"/>
                </a:solidFill>
                <a:latin typeface="+mj-lt"/>
                <a:cs typeface="Arial" pitchFamily="34" charset="0"/>
              </a:rPr>
            </a:br>
            <a:r>
              <a:rPr lang="cs-CZ" sz="1000" dirty="0">
                <a:solidFill>
                  <a:schemeClr val="tx1"/>
                </a:solidFill>
                <a:latin typeface="+mj-lt"/>
              </a:rPr>
              <a:t/>
            </a:r>
            <a:br>
              <a:rPr lang="cs-CZ" sz="1000" dirty="0">
                <a:solidFill>
                  <a:schemeClr val="tx1"/>
                </a:solidFill>
                <a:latin typeface="+mj-lt"/>
              </a:rPr>
            </a:br>
            <a:endParaRPr lang="cs-CZ" sz="1000" dirty="0">
              <a:solidFill>
                <a:schemeClr val="tx1"/>
              </a:solidFill>
              <a:latin typeface="+mj-lt"/>
              <a:cs typeface="Arial" pitchFamily="34" charset="0"/>
            </a:endParaRPr>
          </a:p>
        </p:txBody>
      </p:sp>
      <p:pic>
        <p:nvPicPr>
          <p:cNvPr id="4" name="Picture 2" descr="\\Zsserver\sablony\Log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27784" y="354685"/>
            <a:ext cx="3600400" cy="90158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6175244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242594"/>
          </a:xfrm>
        </p:spPr>
        <p:txBody>
          <a:bodyPr>
            <a:normAutofit/>
          </a:bodyPr>
          <a:lstStyle/>
          <a:p>
            <a:pPr algn="ctr"/>
            <a:r>
              <a:rPr lang="cs-CZ" sz="4800" dirty="0" smtClean="0"/>
              <a:t/>
            </a:r>
            <a:br>
              <a:rPr lang="cs-CZ" sz="4800" dirty="0" smtClean="0"/>
            </a:br>
            <a:r>
              <a:rPr lang="cs-CZ" sz="4800" dirty="0" smtClean="0"/>
              <a:t>Divizna + Druhy stonků + Délka života rostlin</a:t>
            </a:r>
            <a:br>
              <a:rPr lang="cs-CZ" sz="4800" dirty="0" smtClean="0"/>
            </a:br>
            <a:r>
              <a:rPr lang="cs-CZ" sz="4800" dirty="0"/>
              <a:t/>
            </a:r>
            <a:br>
              <a:rPr lang="cs-CZ" sz="4800" dirty="0"/>
            </a:br>
            <a:r>
              <a:rPr lang="cs-CZ" sz="4800" dirty="0" smtClean="0"/>
              <a:t/>
            </a:r>
            <a:br>
              <a:rPr lang="cs-CZ" sz="4800" dirty="0" smtClean="0"/>
            </a:br>
            <a:r>
              <a:rPr lang="cs-CZ" sz="4800" dirty="0"/>
              <a:t/>
            </a:r>
            <a:br>
              <a:rPr lang="cs-CZ" sz="4800" dirty="0"/>
            </a:b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4048" y="5445224"/>
            <a:ext cx="3312368" cy="320899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VY_32_INOVACE_03_11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696" y="2780928"/>
            <a:ext cx="2863205" cy="38176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698901" y="6093296"/>
            <a:ext cx="8092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[1]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296560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4800" dirty="0" smtClean="0"/>
              <a:t>1. DIVIZNA VELKOKVĚTÁ JE JEDNOLETÁ ČI DVOULETÁ ROSTLINA?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xmlns="" val="7242547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sz="4800" dirty="0" smtClean="0"/>
              <a:t>2. DIVIZNA SE PŘIZPŮSOBUJE SUCHÉMU PROSTŘEDÍ:</a:t>
            </a:r>
          </a:p>
          <a:p>
            <a:pPr marL="0" indent="0" algn="ctr">
              <a:buNone/>
            </a:pPr>
            <a:r>
              <a:rPr lang="cs-CZ" sz="4800" dirty="0" smtClean="0"/>
              <a:t>A) MÁ DLOUHÝ KOŘENOVÝ SYSTÉM</a:t>
            </a:r>
          </a:p>
          <a:p>
            <a:pPr marL="0" indent="0" algn="ctr">
              <a:buNone/>
            </a:pPr>
            <a:r>
              <a:rPr lang="cs-CZ" sz="4800" dirty="0" smtClean="0"/>
              <a:t>B) MÁ CHLUPATÉ LISTY</a:t>
            </a:r>
          </a:p>
          <a:p>
            <a:pPr marL="0" indent="0" algn="ctr">
              <a:buNone/>
            </a:pPr>
            <a:r>
              <a:rPr lang="cs-CZ" sz="4800" dirty="0" smtClean="0"/>
              <a:t>C) ?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xmlns="" val="22680183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sz="4400" dirty="0" smtClean="0"/>
              <a:t>3. JAKOU BARVU MÁ DIVIZNA?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xmlns="" val="39501592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4400" dirty="0" smtClean="0"/>
              <a:t>4. SEDMIKRÁSKA CHUDOBKA JE BYLINA?</a:t>
            </a:r>
          </a:p>
          <a:p>
            <a:pPr marL="0" indent="0" algn="ctr">
              <a:buNone/>
            </a:pPr>
            <a:r>
              <a:rPr lang="cs-CZ" sz="4400" dirty="0" smtClean="0"/>
              <a:t>JEDNOLETÁ   DVOULETÁ   VYTRVALÁ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xmlns="" val="24967941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628800"/>
            <a:ext cx="8686800" cy="452596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sz="4400" dirty="0" smtClean="0"/>
              <a:t>5. KDY KVETE SEDMIKRÁSKA?</a:t>
            </a:r>
          </a:p>
          <a:p>
            <a:pPr marL="0" indent="0" algn="ctr">
              <a:buNone/>
            </a:pPr>
            <a:r>
              <a:rPr lang="cs-CZ" sz="4400" dirty="0" smtClean="0"/>
              <a:t>A) OD  JARA  DO  JARA</a:t>
            </a:r>
          </a:p>
          <a:p>
            <a:pPr marL="0" indent="0" algn="ctr">
              <a:buNone/>
            </a:pPr>
            <a:r>
              <a:rPr lang="cs-CZ" sz="4400" dirty="0" smtClean="0"/>
              <a:t>B) OD  JARA  DO  LÉTA</a:t>
            </a:r>
          </a:p>
          <a:p>
            <a:pPr marL="0" indent="0" algn="ctr">
              <a:buNone/>
            </a:pPr>
            <a:r>
              <a:rPr lang="cs-CZ" sz="4400" dirty="0" smtClean="0"/>
              <a:t>C) OD  JARA  DO  PODZIMU</a:t>
            </a:r>
          </a:p>
          <a:p>
            <a:pPr marL="0" indent="0" algn="ctr">
              <a:buNone/>
            </a:pPr>
            <a:r>
              <a:rPr lang="cs-CZ" sz="4400" dirty="0" smtClean="0"/>
              <a:t>D) OD  JARA  DO  ZIMY</a:t>
            </a:r>
          </a:p>
          <a:p>
            <a:pPr marL="0" indent="0" algn="ctr">
              <a:buNone/>
            </a:pP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xmlns="" val="26182910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4800" dirty="0" smtClean="0"/>
              <a:t>6. JAK SE NAZÝVÁ STONEK S </a:t>
            </a:r>
            <a:r>
              <a:rPr lang="cs-CZ" sz="4800" dirty="0" smtClean="0"/>
              <a:t>LISTY, </a:t>
            </a:r>
            <a:r>
              <a:rPr lang="cs-CZ" sz="4800" dirty="0" smtClean="0"/>
              <a:t>JAKO MÁ RAJČE?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xmlns="" val="28435537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4800" dirty="0" smtClean="0"/>
              <a:t>7. JAK SE NAZÝVÁ STONEK BEZ </a:t>
            </a:r>
            <a:r>
              <a:rPr lang="cs-CZ" sz="4800" dirty="0" smtClean="0"/>
              <a:t>LISTŮ, </a:t>
            </a:r>
            <a:r>
              <a:rPr lang="cs-CZ" sz="4800" dirty="0" smtClean="0"/>
              <a:t>JAKO MÁ SEDMIKRÁSKA?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xmlns="" val="3952290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4800" dirty="0" smtClean="0"/>
              <a:t>8. JAK SE NAZÝVÁ DUTÝ STONEK S </a:t>
            </a:r>
            <a:r>
              <a:rPr lang="cs-CZ" sz="4800" dirty="0" smtClean="0"/>
              <a:t>KOLÉNKY, </a:t>
            </a:r>
            <a:r>
              <a:rPr lang="cs-CZ" sz="4800" dirty="0" smtClean="0"/>
              <a:t>JAKO MAJÍ OBILNINY ČI TRAVINY?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xmlns="" val="30874318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sz="4800" dirty="0" smtClean="0"/>
              <a:t>9. JAK SE NAZÝVAJÍ ROSTLINY, JESTLIŽE PRVNÍM ROKEM VYROSTE PŘÍZEMNÍ RŮŽICE S LISTY A DRUHÝM ROKEM VYROSTE LODYHA S KVĚTY?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xmlns="" val="11808292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4800" dirty="0" smtClean="0"/>
              <a:t>10. JAK SE NAZÝVAJÍ ROSTLINY, KTERÝM SE LIDOVĚ ŘÍKÁ „TRVALKY?“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xmlns="" val="11071151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6000" dirty="0" smtClean="0"/>
              <a:t>SPRÁVNÉ ODPOVĚDI</a:t>
            </a:r>
          </a:p>
          <a:p>
            <a:pPr marL="0" indent="0" algn="ctr">
              <a:buNone/>
            </a:pP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xmlns="" val="28282701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sz="4800" dirty="0" smtClean="0"/>
              <a:t>1. DVOULETÁ</a:t>
            </a:r>
          </a:p>
          <a:p>
            <a:pPr marL="0" indent="0" algn="ctr">
              <a:buNone/>
            </a:pPr>
            <a:r>
              <a:rPr lang="cs-CZ" sz="4800" dirty="0" smtClean="0"/>
              <a:t>2. POSTAVENÍ LISTŮ</a:t>
            </a:r>
          </a:p>
          <a:p>
            <a:pPr marL="0" indent="0" algn="ctr">
              <a:buNone/>
            </a:pPr>
            <a:r>
              <a:rPr lang="cs-CZ" sz="4800" dirty="0" smtClean="0"/>
              <a:t>3. ŽLUTOU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xmlns="" val="36364948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sz="4800" dirty="0" smtClean="0"/>
              <a:t>4. VYTRVALÁ</a:t>
            </a:r>
          </a:p>
          <a:p>
            <a:pPr marL="0" indent="0" algn="ctr">
              <a:buNone/>
            </a:pPr>
            <a:r>
              <a:rPr lang="cs-CZ" sz="4800" dirty="0" smtClean="0"/>
              <a:t>5. OD JARA DO PODZIMU</a:t>
            </a:r>
          </a:p>
          <a:p>
            <a:pPr marL="0" indent="0" algn="ctr">
              <a:buNone/>
            </a:pPr>
            <a:r>
              <a:rPr lang="cs-CZ" sz="4800" dirty="0" smtClean="0"/>
              <a:t>6. LODYHA</a:t>
            </a:r>
          </a:p>
          <a:p>
            <a:pPr marL="0" indent="0" algn="ctr">
              <a:buNone/>
            </a:pPr>
            <a:r>
              <a:rPr lang="cs-CZ" sz="4800" dirty="0" smtClean="0"/>
              <a:t>7. STVOL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xmlns="" val="21790328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sz="4800" dirty="0" smtClean="0"/>
              <a:t>8. STÉBLO</a:t>
            </a:r>
          </a:p>
          <a:p>
            <a:pPr marL="0" indent="0" algn="ctr">
              <a:buNone/>
            </a:pPr>
            <a:r>
              <a:rPr lang="cs-CZ" sz="4800" dirty="0" smtClean="0"/>
              <a:t>9. DVOULETÉ</a:t>
            </a:r>
          </a:p>
          <a:p>
            <a:pPr marL="0" indent="0" algn="ctr">
              <a:buNone/>
            </a:pPr>
            <a:r>
              <a:rPr lang="cs-CZ" sz="4800" dirty="0" smtClean="0"/>
              <a:t>10. VYTRVALÉ</a:t>
            </a:r>
          </a:p>
          <a:p>
            <a:pPr marL="0" indent="0" algn="ctr">
              <a:buNone/>
            </a:pPr>
            <a:endParaRPr lang="cs-CZ" sz="4800" dirty="0"/>
          </a:p>
          <a:p>
            <a:pPr marL="0" indent="0">
              <a:buNone/>
            </a:pPr>
            <a:r>
              <a:rPr lang="cs-CZ" sz="1200" dirty="0" smtClean="0"/>
              <a:t>ZDROJ:</a:t>
            </a:r>
          </a:p>
          <a:p>
            <a:pPr marL="0" indent="0">
              <a:buNone/>
            </a:pPr>
            <a:r>
              <a:rPr lang="en-US" sz="1200" dirty="0" smtClean="0"/>
              <a:t>[1] </a:t>
            </a:r>
            <a:r>
              <a:rPr lang="cs-CZ" sz="1200" dirty="0" smtClean="0"/>
              <a:t>SCHNAHACKEN</a:t>
            </a:r>
            <a:r>
              <a:rPr lang="cs-CZ" sz="1200" dirty="0"/>
              <a:t>. </a:t>
            </a:r>
            <a:r>
              <a:rPr lang="cs-CZ" sz="1200" dirty="0" err="1"/>
              <a:t>Soubor:Verbascum</a:t>
            </a:r>
            <a:r>
              <a:rPr lang="cs-CZ" sz="1200" dirty="0"/>
              <a:t> </a:t>
            </a:r>
            <a:r>
              <a:rPr lang="cs-CZ" sz="1200" dirty="0" err="1"/>
              <a:t>densiflorum</a:t>
            </a:r>
            <a:r>
              <a:rPr lang="cs-CZ" sz="1200" dirty="0"/>
              <a:t> S2.jpg. </a:t>
            </a:r>
            <a:r>
              <a:rPr lang="cs-CZ" sz="1200" i="1" dirty="0" err="1"/>
              <a:t>Wikipedia</a:t>
            </a:r>
            <a:r>
              <a:rPr lang="cs-CZ" sz="1200" dirty="0"/>
              <a:t> [online]. 10. 7. 2006 [cit. 2012-05-13]. Dostupné z: </a:t>
            </a:r>
            <a:r>
              <a:rPr lang="cs-CZ" sz="1200" dirty="0" err="1" smtClean="0"/>
              <a:t>Wikipedia</a:t>
            </a:r>
            <a:r>
              <a:rPr lang="en-US" sz="1200" dirty="0"/>
              <a:t> </a:t>
            </a:r>
            <a:r>
              <a:rPr lang="cs-CZ" sz="1200" dirty="0" smtClean="0">
                <a:hlinkClick r:id="rId3"/>
              </a:rPr>
              <a:t>https://cs.m.wikipedia.org/wiki/Soubor:Verbascum_densiflorum_S2.jpg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8614909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122</TotalTime>
  <Words>230</Words>
  <Application>Microsoft Office PowerPoint</Application>
  <PresentationFormat>Předvádění na obrazovce (4:3)</PresentationFormat>
  <Paragraphs>60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Cesta</vt:lpstr>
      <vt:lpstr>Tato práce je šířena pod licencí CC BY-SA 3.0. Odkazy a citace jsou platné k datu vytvoření této práce. Škola: Základní škola Trávníky Otrokovice, příspěvková organizace Číslo projektu: CZ.1.07/1.4.00/21.2637 Název výukového materiálu: Divizna + Druhy stonků + Délka života rostlin  Autor: Mgr. Aleš Kočenda Vytvořeno: 13. května 2012 Ročník: Čtvrtý Vzdělávací oblast: člověk a jeho svět Vzdělávací obor: Přírodověda Tematický okruh: ROZMANITOST PŘÍRODY Téma: ROSTLINY Pomůcky: Dataprojektor, sešit, propiska, notebook Anotace: Materiál se použije jako test pro ověření znalostí Vlastní texty: Texty jsou vlastní originální tvorbou autora Materiál je určen pro bezplatné používání na všech typech škol a školských zařízeních. Jakékoliv další využití podléhá autorskému zákonu.   </vt:lpstr>
      <vt:lpstr> Divizna + Druhy stonků + Délka života rostlin    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Tato práce je šířena pod licencí CC BY-SA 3.0. Odkazy a citace jsou platné k datu vytvoření této práce. Škola: Základní škola Trávníky Otrokovice, příspěvková organizace Číslo projektu: CZ.1.07/1.4.00/21.2637 Název výukového materiálu: Divizna + Druhy stonků + Délka života rostlin  Autor: Mgr. Aleš Kočenda Vytvořeno: 23. května 2012 Ročník: Čtvrtý Vzdělávací oblast:  Vzdělávací obor: Přírodověda Tematický okruh:  Téma:  Pomůcky: Dataprojektor, sešit, propiska, notebook Anotace: Materiál se použije jako test pro ověření znalostí Vlastní texty: Texty jsou vlastní originální tvorbou autora</dc:title>
  <dc:creator>kocenda</dc:creator>
  <cp:lastModifiedBy>Dum</cp:lastModifiedBy>
  <cp:revision>21</cp:revision>
  <dcterms:created xsi:type="dcterms:W3CDTF">2012-06-02T13:22:29Z</dcterms:created>
  <dcterms:modified xsi:type="dcterms:W3CDTF">2013-12-30T14:05:39Z</dcterms:modified>
</cp:coreProperties>
</file>