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E2968C-E50A-41F8-AF3B-03F5604214C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B99F2E-8AC4-462F-929D-6718D6A9C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Lipa_rada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4536504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800" dirty="0">
                <a:solidFill>
                  <a:schemeClr val="tx1"/>
                </a:solidFill>
              </a:rPr>
              <a:t>Keře + Lípa + Bříza + Listnaté stromy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15.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</a:t>
            </a:r>
            <a:r>
              <a:rPr lang="cs-CZ" sz="1800" dirty="0">
                <a:solidFill>
                  <a:schemeClr val="tx1"/>
                </a:solidFill>
              </a:rPr>
              <a:t>člověk a jeho svět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Dřeviny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</a:t>
            </a:r>
            <a:r>
              <a:rPr lang="cs-CZ" sz="180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Jakékoliv další využití podléhá autorskému zákonu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>
                <a:solidFill>
                  <a:schemeClr val="tx1"/>
                </a:solidFill>
              </a:rPr>
              <a:t/>
            </a:r>
            <a:br>
              <a:rPr lang="cs-CZ" sz="1800">
                <a:solidFill>
                  <a:schemeClr val="tx1"/>
                </a:solidFill>
              </a:rPr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16632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851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686800" cy="4896544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Keře </a:t>
            </a:r>
            <a:r>
              <a:rPr lang="cs-CZ" sz="6600" dirty="0">
                <a:solidFill>
                  <a:schemeClr val="tx1"/>
                </a:solidFill>
              </a:rPr>
              <a:t>+ Lípa + Bříza + Listnaté </a:t>
            </a:r>
            <a:r>
              <a:rPr lang="cs-CZ" sz="6600" dirty="0" smtClean="0">
                <a:solidFill>
                  <a:schemeClr val="tx1"/>
                </a:solidFill>
              </a:rPr>
              <a:t>stromy</a:t>
            </a:r>
            <a:br>
              <a:rPr lang="cs-CZ" sz="6600" dirty="0" smtClean="0">
                <a:solidFill>
                  <a:schemeClr val="tx1"/>
                </a:solidFill>
              </a:rPr>
            </a:br>
            <a:r>
              <a:rPr lang="cs-CZ" sz="6600" dirty="0" smtClean="0">
                <a:solidFill>
                  <a:schemeClr val="tx1"/>
                </a:solidFill>
              </a:rPr>
              <a:t/>
            </a:r>
            <a:br>
              <a:rPr lang="cs-CZ" sz="6600" dirty="0" smtClean="0">
                <a:solidFill>
                  <a:schemeClr val="tx1"/>
                </a:solidFill>
              </a:rPr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6136" y="5805264"/>
            <a:ext cx="3195464" cy="27486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VY_32_INOVACE_05_11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4890120" cy="3667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29672" y="6237312"/>
            <a:ext cx="87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89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MÁ RŮŽE ŠÍPKOVÁ TRNY?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3256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2. KDY KVETE RŮŽE?</a:t>
            </a:r>
          </a:p>
          <a:p>
            <a:pPr marL="0" indent="0" algn="ctr">
              <a:buNone/>
            </a:pPr>
            <a:r>
              <a:rPr lang="cs-CZ" sz="6000" dirty="0" smtClean="0"/>
              <a:t>JARO      LÉTO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PODZIM     ZIMA</a:t>
            </a:r>
            <a:endParaRPr lang="cs-CZ" sz="6000" dirty="0"/>
          </a:p>
          <a:p>
            <a:pPr marL="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5667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3. JAKOU BARVU MAJÍ PLODY RŮŽE?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5666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4. NAPIŠ 2 MOŽNOSTI JAKÉ JE VYUŽITÍ RŮŽE?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50746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5. JE LÍPA SRDČITÁ NÁŠ NÁRODNÍ STROM?</a:t>
            </a:r>
          </a:p>
          <a:p>
            <a:pPr marL="0" indent="0" algn="ctr">
              <a:buNone/>
            </a:pPr>
            <a:endParaRPr lang="cs-CZ" sz="5400" dirty="0" smtClean="0"/>
          </a:p>
          <a:p>
            <a:pPr marL="0" indent="0" algn="ctr">
              <a:buNone/>
            </a:pPr>
            <a:r>
              <a:rPr lang="cs-CZ" sz="5400" dirty="0" smtClean="0"/>
              <a:t>ANO           NE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6078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6. JAKÝ TVAR LISTU MÁ LÍPA?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6675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7. CO SE DĚLÁ Z KVĚTŮ LÍPY?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MARMELÁDA     ČAJ</a:t>
            </a:r>
          </a:p>
          <a:p>
            <a:pPr marL="0" indent="0" algn="ctr">
              <a:buNone/>
            </a:pPr>
            <a:r>
              <a:rPr lang="cs-CZ" sz="4400" dirty="0" smtClean="0"/>
              <a:t>   ČOKOLÁDA      SÝR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880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JAK SE NAZÝVAJÍ PLODY BŘÍZY BRADAVIČNATÉ?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JEHNĚ        JEHNĚDY  </a:t>
            </a:r>
          </a:p>
          <a:p>
            <a:pPr marL="0" indent="0">
              <a:buNone/>
            </a:pPr>
            <a:r>
              <a:rPr lang="cs-CZ" sz="4800" dirty="0" smtClean="0"/>
              <a:t>       JEHLICE       PETLICE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33187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9. HOŘÍ KŮRA BŘÍZY I ZA MOKRA?</a:t>
            </a:r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r>
              <a:rPr lang="cs-CZ" sz="5400" dirty="0" smtClean="0"/>
              <a:t>ANO           NE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41673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10. NAPIŠ 3 LISTNATÉ STROMY KROMĚ BŘÍZY!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44999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85947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1. ANO</a:t>
            </a:r>
          </a:p>
          <a:p>
            <a:pPr marL="0" indent="0" algn="ctr">
              <a:buNone/>
            </a:pPr>
            <a:r>
              <a:rPr lang="cs-CZ" sz="5400" dirty="0" smtClean="0"/>
              <a:t>2. JARO</a:t>
            </a:r>
          </a:p>
          <a:p>
            <a:pPr marL="0" indent="0" algn="ctr">
              <a:buNone/>
            </a:pPr>
            <a:r>
              <a:rPr lang="cs-CZ" sz="5400" dirty="0" smtClean="0"/>
              <a:t>3. ČERVENOU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12813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4. ČAJ   SIRUP   MARMELÁDA</a:t>
            </a:r>
          </a:p>
          <a:p>
            <a:pPr marL="0" indent="0" algn="ctr">
              <a:buNone/>
            </a:pPr>
            <a:r>
              <a:rPr lang="cs-CZ" sz="4400" dirty="0" smtClean="0"/>
              <a:t>5. ANO</a:t>
            </a:r>
          </a:p>
          <a:p>
            <a:pPr marL="0" indent="0" algn="ctr">
              <a:buNone/>
            </a:pPr>
            <a:r>
              <a:rPr lang="cs-CZ" sz="4400" dirty="0" smtClean="0"/>
              <a:t>6. SRDČITÝ</a:t>
            </a:r>
          </a:p>
          <a:p>
            <a:pPr marL="0" indent="0" algn="ctr">
              <a:buNone/>
            </a:pPr>
            <a:r>
              <a:rPr lang="cs-CZ" sz="4400" dirty="0" smtClean="0"/>
              <a:t>7. ČAJ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5300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400" dirty="0" smtClean="0"/>
              <a:t>8. JEHNĚDY</a:t>
            </a:r>
          </a:p>
          <a:p>
            <a:pPr marL="0" indent="0" algn="ctr">
              <a:buNone/>
            </a:pPr>
            <a:r>
              <a:rPr lang="cs-CZ" sz="5400" dirty="0" smtClean="0"/>
              <a:t>9. ANO</a:t>
            </a:r>
          </a:p>
          <a:p>
            <a:pPr marL="0" indent="0" algn="ctr">
              <a:buNone/>
            </a:pPr>
            <a:r>
              <a:rPr lang="cs-CZ" sz="5400" dirty="0" smtClean="0"/>
              <a:t>10. JAVOR   DUB   BUK   HABR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FAIGL</a:t>
            </a:r>
            <a:r>
              <a:rPr lang="cs-CZ" sz="1200" dirty="0"/>
              <a:t>, Ladislav. </a:t>
            </a:r>
            <a:r>
              <a:rPr lang="cs-CZ" sz="1200" dirty="0" err="1"/>
              <a:t>Soubor:Lipa</a:t>
            </a:r>
            <a:r>
              <a:rPr lang="cs-CZ" sz="1200" dirty="0"/>
              <a:t> rada.jpg.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24. 8. 2011 [cit. 2012-05-15]. Dostupné z: </a:t>
            </a:r>
            <a:r>
              <a:rPr lang="cs-CZ" sz="1200" dirty="0" err="1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http://cs.m.wikipedia.org/wiki/Soubor:Lipa_rada.jpg</a:t>
            </a: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47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185</Words>
  <Application>Microsoft Office PowerPoint</Application>
  <PresentationFormat>Předvádění na obrazovce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Keře + Lípa + Bříza + Listnaté stromy  Autor: Mgr. Aleš Kočenda Vytvořeno: 15. května 2012 Ročník: Čtvrtý Vzdělávací oblast: člověk a jeho svět Vzdělávací obor: Přírodověda Tematický okruh: ROZMANITOST PŘÍRODY Téma: Dřeviny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Keře + Lípa + Bříza + Listnaté stromy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Keře + Lípa + Bříza + Listnaté stromy  Autor: Mgr. Aleš Kočenda Vytvořeno: 25. května 2012 Ročník: Čtvrtý Vzdělávací oblast:  Vzdělávací obor: Přírodověda Tematický okruh:  Téma: D Pomůcky: Dataprojektor, sešit, propiska, notebook Anotace: Materiál se použije jako test pro ověření znalostí Vlastní texty: Texty jsou vlastní originální tvorbou autora</dc:title>
  <dc:creator>kocenda</dc:creator>
  <cp:lastModifiedBy>hornakova</cp:lastModifiedBy>
  <cp:revision>15</cp:revision>
  <cp:lastPrinted>2013-12-27T14:15:18Z</cp:lastPrinted>
  <dcterms:created xsi:type="dcterms:W3CDTF">2012-06-03T05:52:48Z</dcterms:created>
  <dcterms:modified xsi:type="dcterms:W3CDTF">2013-12-27T14:16:52Z</dcterms:modified>
</cp:coreProperties>
</file>