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8" r:id="rId4"/>
    <p:sldId id="259" r:id="rId5"/>
    <p:sldId id="257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93EF14-AC96-4E72-8408-B73EB414B0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D3B156-6FBC-4726-9F92-4A13721DF1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inus_nigra_var_corsicana_Corsica_1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482453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800" dirty="0">
                <a:solidFill>
                  <a:schemeClr val="tx1"/>
                </a:solidFill>
              </a:rPr>
              <a:t>Jehličnany + Látky 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16.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</a:t>
            </a:r>
            <a:r>
              <a:rPr lang="cs-CZ" sz="1800" dirty="0">
                <a:solidFill>
                  <a:schemeClr val="tx1"/>
                </a:solidFill>
              </a:rPr>
              <a:t>člověk a jeho svět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ROZMANITOST PŘÍRODY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DŘEVINY  A LÁTKY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</a:t>
            </a:r>
            <a:r>
              <a:rPr lang="cs-CZ" sz="180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Jakékoliv další využití podléhá autorskému zákonu</a:t>
            </a:r>
            <a:r>
              <a:rPr lang="cs-CZ" sz="180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>
                <a:solidFill>
                  <a:schemeClr val="tx1"/>
                </a:solidFill>
              </a:rPr>
              <a:t/>
            </a:r>
            <a:br>
              <a:rPr lang="cs-CZ" sz="1800">
                <a:solidFill>
                  <a:schemeClr val="tx1"/>
                </a:solidFill>
              </a:rPr>
            </a:br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4137" y="332656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8370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483968"/>
          </a:xfrm>
        </p:spPr>
        <p:txBody>
          <a:bodyPr>
            <a:normAutofit/>
          </a:bodyPr>
          <a:lstStyle/>
          <a:p>
            <a:r>
              <a:rPr lang="cs-CZ" sz="6600" dirty="0" smtClean="0"/>
              <a:t>JEHLIČNANY + LÁTKY</a:t>
            </a:r>
            <a:br>
              <a:rPr lang="cs-CZ" sz="6600" dirty="0" smtClean="0"/>
            </a:br>
            <a:r>
              <a:rPr lang="cs-CZ" sz="6600" dirty="0"/>
              <a:t/>
            </a:r>
            <a:br>
              <a:rPr lang="cs-CZ" sz="66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80112" y="5445224"/>
            <a:ext cx="3411488" cy="634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100" dirty="0" smtClean="0">
                <a:solidFill>
                  <a:schemeClr val="tx1"/>
                </a:solidFill>
              </a:rPr>
              <a:t>VY_32_INOVACE_06_11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83459"/>
            <a:ext cx="4968552" cy="3726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58772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09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OPADÁVÁ ČI NEOPADÁVÁ VĚTŠINA JEHLIČNATÝCH STROMŮ NA ZIMU?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69034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2. JAKÉ KOŘENY MÁ SMRK ZTEPILÝ?</a:t>
            </a:r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ÚZKÉ   PLYTKÉ   TVRDÉ HLUBOKÉ</a:t>
            </a:r>
          </a:p>
        </p:txBody>
      </p:sp>
    </p:spTree>
    <p:extLst>
      <p:ext uri="{BB962C8B-B14F-4D97-AF65-F5344CB8AC3E}">
        <p14:creationId xmlns:p14="http://schemas.microsoft.com/office/powerpoint/2010/main" val="2706251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3. MÁME 2 DRUHY ŠIŠEK: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A) SAMČÍ</a:t>
            </a:r>
          </a:p>
          <a:p>
            <a:pPr marL="0" indent="0" algn="ctr">
              <a:buNone/>
            </a:pPr>
            <a:r>
              <a:rPr lang="cs-CZ" sz="4800" dirty="0" smtClean="0"/>
              <a:t>B) ?</a:t>
            </a:r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7374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4. JAKÝM SMĚREM ROSTOU ŠIŠKY JEDLE BĚLOKORÉ?</a:t>
            </a:r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NAHORU      DOPRAVA   </a:t>
            </a:r>
          </a:p>
          <a:p>
            <a:pPr marL="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DOLŮ		 DOLEVA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0740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5. ČEHO HODNĚ OBSAHUJE BOROVICE LESNÍ, ŽE TAK HEZKY VONÍ?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1877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6. KTERÝ STROM JAKO JEDINÝ Z JEHLIČNANŮ NA ZIMU OPADÁVÁ – CELÝ NÁZEV?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98568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7. ČÍM VÁŽÍME HMOTNOST A JAKÁ JE JEDNOTKA HMOTNOSTI?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64163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8. POMOCÍ ČEHO MĚŘÍME OBJEM A JAKÁ JE JEDNOTKA OBJEMU?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62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9. ČÍM MĚŘÍME TEPLOTU A JAKÁ JE JEDNOTKA TEPLOTY?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4000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10. ČÍM MĚŘÍME ČAS A JAKÁ JE JEDNOTKA ČASU?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78751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4578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200" dirty="0"/>
              <a:t> </a:t>
            </a:r>
            <a:endParaRPr lang="cs-CZ" sz="5200" dirty="0" smtClean="0"/>
          </a:p>
          <a:p>
            <a:pPr marL="0" indent="0" algn="ctr">
              <a:buNone/>
            </a:pPr>
            <a:r>
              <a:rPr lang="cs-CZ" sz="6400" dirty="0" smtClean="0"/>
              <a:t>1.NEOPADÁVAJÍ</a:t>
            </a:r>
          </a:p>
          <a:p>
            <a:pPr marL="0" indent="0" algn="ctr">
              <a:buNone/>
            </a:pPr>
            <a:r>
              <a:rPr lang="cs-CZ" sz="6400" dirty="0" smtClean="0"/>
              <a:t>2. PLYTKÉ</a:t>
            </a:r>
          </a:p>
          <a:p>
            <a:pPr marL="0" indent="0" algn="ctr">
              <a:buNone/>
            </a:pPr>
            <a:r>
              <a:rPr lang="cs-CZ" sz="6400" dirty="0" smtClean="0"/>
              <a:t>3. SAMIČÍ</a:t>
            </a:r>
          </a:p>
          <a:p>
            <a:pPr marL="0" indent="0" algn="ctr">
              <a:buNone/>
            </a:pPr>
            <a:endParaRPr lang="cs-CZ" sz="5200" dirty="0" smtClean="0"/>
          </a:p>
          <a:p>
            <a:pPr marL="0" indent="0" algn="ctr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6086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/>
              <a:t>4. NAHORU</a:t>
            </a:r>
          </a:p>
          <a:p>
            <a:pPr marL="0" indent="0" algn="ctr">
              <a:buNone/>
            </a:pPr>
            <a:r>
              <a:rPr lang="cs-CZ" sz="5400" dirty="0" smtClean="0"/>
              <a:t>5. PRYSKYŘICE = SMŮLA</a:t>
            </a:r>
          </a:p>
          <a:p>
            <a:pPr marL="0" indent="0" algn="ctr">
              <a:buNone/>
            </a:pPr>
            <a:r>
              <a:rPr lang="cs-CZ" sz="5400" dirty="0" smtClean="0"/>
              <a:t>6. MODŘÍN OPADAVÝ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endParaRPr lang="cs-CZ" sz="4800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1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/>
              <a:t> </a:t>
            </a:r>
            <a:r>
              <a:rPr lang="cs-CZ" sz="4800" dirty="0" smtClean="0"/>
              <a:t>7. VÁHOU   1 </a:t>
            </a:r>
            <a:r>
              <a:rPr lang="en-US" sz="4800" dirty="0" smtClean="0"/>
              <a:t>k</a:t>
            </a:r>
            <a:r>
              <a:rPr lang="cs-CZ" sz="4800" dirty="0" smtClean="0"/>
              <a:t>g</a:t>
            </a: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8. ODMĚRNÝM VÁLCEM   1l</a:t>
            </a:r>
          </a:p>
          <a:p>
            <a:pPr marL="0" indent="0" algn="ctr">
              <a:buNone/>
            </a:pPr>
            <a:r>
              <a:rPr lang="cs-CZ" sz="4800" dirty="0" smtClean="0"/>
              <a:t>9. TEPLOMĚREM   1</a:t>
            </a:r>
            <a:r>
              <a:rPr lang="cs-CZ" sz="4800" dirty="0" smtClean="0">
                <a:latin typeface="Times New Roman"/>
                <a:cs typeface="Times New Roman"/>
              </a:rPr>
              <a:t>ºC</a:t>
            </a:r>
          </a:p>
          <a:p>
            <a:pPr marL="0" indent="0" algn="ctr">
              <a:buNone/>
            </a:pPr>
            <a:r>
              <a:rPr lang="cs-CZ" sz="4800" dirty="0" smtClean="0">
                <a:cs typeface="Times New Roman"/>
              </a:rPr>
              <a:t>10. HODINAMI   1 </a:t>
            </a:r>
            <a:r>
              <a:rPr lang="cs-CZ" sz="4800" dirty="0" smtClean="0">
                <a:cs typeface="Times New Roman"/>
              </a:rPr>
              <a:t>s</a:t>
            </a:r>
            <a:endParaRPr lang="cs-CZ" sz="48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ORFÈVRE'S</a:t>
            </a:r>
            <a:r>
              <a:rPr lang="cs-CZ" sz="1200" dirty="0"/>
              <a:t>, Jean-Emmanuel. </a:t>
            </a:r>
            <a:r>
              <a:rPr lang="cs-CZ" sz="1200" dirty="0" err="1"/>
              <a:t>Soubor:Pinus</a:t>
            </a:r>
            <a:r>
              <a:rPr lang="cs-CZ" sz="1200" dirty="0"/>
              <a:t> </a:t>
            </a:r>
            <a:r>
              <a:rPr lang="cs-CZ" sz="1200" dirty="0" err="1"/>
              <a:t>nigra</a:t>
            </a:r>
            <a:r>
              <a:rPr lang="cs-CZ" sz="1200" dirty="0"/>
              <a:t> var </a:t>
            </a:r>
            <a:r>
              <a:rPr lang="cs-CZ" sz="1200" dirty="0" err="1"/>
              <a:t>corsicana</a:t>
            </a:r>
            <a:r>
              <a:rPr lang="cs-CZ" sz="1200" dirty="0"/>
              <a:t> </a:t>
            </a:r>
            <a:r>
              <a:rPr lang="cs-CZ" sz="1200" dirty="0" err="1"/>
              <a:t>Corsica</a:t>
            </a:r>
            <a:r>
              <a:rPr lang="cs-CZ" sz="1200" dirty="0"/>
              <a:t> 1.jpg.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28. 1. 2013 [cit. 2012-05-16]. Dostupné z: </a:t>
            </a:r>
            <a:r>
              <a:rPr lang="cs-CZ" sz="1200" dirty="0" err="1" smtClean="0"/>
              <a:t>Wikipedia</a:t>
            </a:r>
            <a:r>
              <a:rPr lang="en-US" sz="1200" dirty="0"/>
              <a:t>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://commons.wikimedia.org/wiki/File:Pinus_nigra_var_corsicana_Corsica_1.jpg</a:t>
            </a:r>
            <a:endParaRPr lang="cs-CZ" sz="1200" dirty="0" smtClean="0"/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53116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118</TotalTime>
  <Words>190</Words>
  <Application>Microsoft Office PowerPoint</Application>
  <PresentationFormat>Předvádění na obrazovce (4:3)</PresentationFormat>
  <Paragraphs>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 Tato práce je šířena pod licencí CC BY-SA 3.0. Odkazy a citace jsou platné k datu vytvoření této práce. Škola: Základní škola Trávníky Otrokovice, příspěvková organizace Číslo projektu: CZ.1.07/1.4.00/21.2637 Název výukového materiálu: Jehličnany + Látky  Autor: Mgr. Aleš Kočenda Vytvořeno: 16. května 2012 Ročník: Čtvrtý Vzdělávací oblast: člověk a jeho svět Vzdělávací obor: Přírodověda Tematický okruh: ROZMANITOST PŘÍRODY Téma: DŘEVINY  A LÁTKY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JEHLIČNANY + LÁTKY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Jehličnany + Látky  Autor: Mgr. Aleš Kočenda Vytvořeno: 26. 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hornakova</cp:lastModifiedBy>
  <cp:revision>18</cp:revision>
  <cp:lastPrinted>2013-12-27T14:16:54Z</cp:lastPrinted>
  <dcterms:created xsi:type="dcterms:W3CDTF">2012-06-03T08:01:14Z</dcterms:created>
  <dcterms:modified xsi:type="dcterms:W3CDTF">2013-12-27T14:18:02Z</dcterms:modified>
</cp:coreProperties>
</file>