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90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B9987-EE3A-4F10-B598-ECF47659C866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FD6E6-2F52-4ED8-9BE8-65C55A6CA2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579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B9987-EE3A-4F10-B598-ECF47659C866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FD6E6-2F52-4ED8-9BE8-65C55A6CA2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9440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B9987-EE3A-4F10-B598-ECF47659C866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FD6E6-2F52-4ED8-9BE8-65C55A6CA2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756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B9987-EE3A-4F10-B598-ECF47659C866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FD6E6-2F52-4ED8-9BE8-65C55A6CA2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758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B9987-EE3A-4F10-B598-ECF47659C866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FD6E6-2F52-4ED8-9BE8-65C55A6CA2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357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B9987-EE3A-4F10-B598-ECF47659C866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FD6E6-2F52-4ED8-9BE8-65C55A6CA2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909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B9987-EE3A-4F10-B598-ECF47659C866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FD6E6-2F52-4ED8-9BE8-65C55A6CA2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7114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B9987-EE3A-4F10-B598-ECF47659C866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FD6E6-2F52-4ED8-9BE8-65C55A6CA2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01473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B9987-EE3A-4F10-B598-ECF47659C866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FD6E6-2F52-4ED8-9BE8-65C55A6CA2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491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B9987-EE3A-4F10-B598-ECF47659C866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FD6E6-2F52-4ED8-9BE8-65C55A6CA2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6775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9B9987-EE3A-4F10-B598-ECF47659C866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FD6E6-2F52-4ED8-9BE8-65C55A6CA2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1048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9B9987-EE3A-4F10-B598-ECF47659C866}" type="datetimeFigureOut">
              <a:rPr lang="cs-CZ" smtClean="0"/>
              <a:t>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CFD6E6-2F52-4ED8-9BE8-65C55A6CA2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767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65891" y="1628800"/>
            <a:ext cx="3284326" cy="302332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8065157"/>
              </p:ext>
            </p:extLst>
          </p:nvPr>
        </p:nvGraphicFramePr>
        <p:xfrm>
          <a:off x="783618" y="4897778"/>
          <a:ext cx="7848872" cy="1723253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Tvrdé souhlásky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VY_32_INOVACE_04_Tvrdé souhlásky a slabiky - procvičování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Švirková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Milfaitová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Helena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31075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76672"/>
            <a:ext cx="7772400" cy="158417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Tvrdé souhlásky a slabiky</a:t>
            </a:r>
            <a:br>
              <a:rPr lang="cs-CZ" sz="54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54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- procvičování</a:t>
            </a:r>
            <a:endParaRPr lang="cs-CZ" sz="5400" b="1" spc="50" dirty="0">
              <a:ln w="11430"/>
              <a:solidFill>
                <a:schemeClr val="accent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55576" y="5157192"/>
            <a:ext cx="6400800" cy="1536576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</a:p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Helena </a:t>
            </a:r>
            <a:r>
              <a:rPr lang="cs-CZ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Švirková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Milfaitová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755001" y="2582906"/>
            <a:ext cx="360040" cy="324036"/>
          </a:xfrm>
          <a:prstGeom prst="wedgeEllipseCallout">
            <a:avLst>
              <a:gd name="adj1" fmla="val 105397"/>
              <a:gd name="adj2" fmla="val 159924"/>
            </a:avLst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ný popisek 6"/>
          <p:cNvSpPr/>
          <p:nvPr/>
        </p:nvSpPr>
        <p:spPr>
          <a:xfrm>
            <a:off x="2375756" y="2582906"/>
            <a:ext cx="360040" cy="324036"/>
          </a:xfrm>
          <a:prstGeom prst="wedgeEllipseCallout">
            <a:avLst>
              <a:gd name="adj1" fmla="val -94152"/>
              <a:gd name="adj2" fmla="val 156565"/>
            </a:avLst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308304" y="3248980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300192" y="3140968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364088" y="3429000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338397" y="2917794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383868" y="3429000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357907" y="3222138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971600" y="3140968"/>
            <a:ext cx="1584176" cy="1512168"/>
          </a:xfrm>
          <a:prstGeom prst="smileyFac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0765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76672"/>
            <a:ext cx="7772400" cy="158417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chybějící tvrdé </a:t>
            </a:r>
            <a:r>
              <a:rPr lang="cs-CZ" sz="5400" b="1" u="sng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souhlásky</a:t>
            </a:r>
            <a:r>
              <a:rPr lang="cs-CZ" sz="54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:</a:t>
            </a:r>
            <a:endParaRPr lang="cs-CZ" sz="5400" b="1" spc="50" dirty="0">
              <a:ln w="11430"/>
              <a:solidFill>
                <a:schemeClr val="accent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287524" y="2941289"/>
            <a:ext cx="360040" cy="324036"/>
          </a:xfrm>
          <a:prstGeom prst="wedgeEllipseCallout">
            <a:avLst>
              <a:gd name="adj1" fmla="val 105397"/>
              <a:gd name="adj2" fmla="val 159924"/>
            </a:avLst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ný popisek 6"/>
          <p:cNvSpPr/>
          <p:nvPr/>
        </p:nvSpPr>
        <p:spPr>
          <a:xfrm>
            <a:off x="1871700" y="2978950"/>
            <a:ext cx="360040" cy="324036"/>
          </a:xfrm>
          <a:prstGeom prst="wedgeEllipseCallout">
            <a:avLst>
              <a:gd name="adj1" fmla="val -94152"/>
              <a:gd name="adj2" fmla="val 156565"/>
            </a:avLst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596336" y="2941289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N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092280" y="3903121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T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6030416" y="3652073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D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004048" y="3439007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R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923928" y="3897052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K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843808" y="3760084"/>
            <a:ext cx="1512168" cy="1433111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CH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871700" y="3909071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H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467544" y="3544061"/>
            <a:ext cx="1584176" cy="1512168"/>
          </a:xfrm>
          <a:prstGeom prst="smileyFac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7962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76672"/>
            <a:ext cx="7772400" cy="158417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chybějící tvrdé </a:t>
            </a:r>
            <a:r>
              <a:rPr lang="cs-CZ" sz="5400" b="1" u="sng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souhlásky</a:t>
            </a:r>
            <a:r>
              <a:rPr lang="cs-CZ" sz="54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:</a:t>
            </a:r>
            <a:endParaRPr lang="cs-CZ" sz="5400" b="1" spc="50" dirty="0">
              <a:ln w="11430"/>
              <a:solidFill>
                <a:schemeClr val="accent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287524" y="2941289"/>
            <a:ext cx="360040" cy="324036"/>
          </a:xfrm>
          <a:prstGeom prst="wedgeEllipseCallout">
            <a:avLst>
              <a:gd name="adj1" fmla="val 105397"/>
              <a:gd name="adj2" fmla="val 159924"/>
            </a:avLst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ný popisek 6"/>
          <p:cNvSpPr/>
          <p:nvPr/>
        </p:nvSpPr>
        <p:spPr>
          <a:xfrm>
            <a:off x="1871700" y="2978950"/>
            <a:ext cx="360040" cy="324036"/>
          </a:xfrm>
          <a:prstGeom prst="wedgeEllipseCallout">
            <a:avLst>
              <a:gd name="adj1" fmla="val -94152"/>
              <a:gd name="adj2" fmla="val 156565"/>
            </a:avLst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596336" y="2941289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092280" y="3903121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T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6030416" y="3652073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D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004048" y="3439007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R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923928" y="3897052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K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843808" y="3760084"/>
            <a:ext cx="1512168" cy="1433111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CH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871700" y="3909071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H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467544" y="3544061"/>
            <a:ext cx="1584176" cy="1512168"/>
          </a:xfrm>
          <a:prstGeom prst="smileyFac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6845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76672"/>
            <a:ext cx="7772400" cy="158417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chybějící tvrdé </a:t>
            </a:r>
            <a:r>
              <a:rPr lang="cs-CZ" sz="5400" b="1" u="sng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souhlásky</a:t>
            </a:r>
            <a:r>
              <a:rPr lang="cs-CZ" sz="54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:</a:t>
            </a:r>
            <a:endParaRPr lang="cs-CZ" sz="5400" b="1" spc="50" dirty="0">
              <a:ln w="11430"/>
              <a:solidFill>
                <a:schemeClr val="accent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287524" y="2941289"/>
            <a:ext cx="360040" cy="324036"/>
          </a:xfrm>
          <a:prstGeom prst="wedgeEllipseCallout">
            <a:avLst>
              <a:gd name="adj1" fmla="val 105397"/>
              <a:gd name="adj2" fmla="val 159924"/>
            </a:avLst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ný popisek 6"/>
          <p:cNvSpPr/>
          <p:nvPr/>
        </p:nvSpPr>
        <p:spPr>
          <a:xfrm>
            <a:off x="1871700" y="2978950"/>
            <a:ext cx="360040" cy="324036"/>
          </a:xfrm>
          <a:prstGeom prst="wedgeEllipseCallout">
            <a:avLst>
              <a:gd name="adj1" fmla="val -94152"/>
              <a:gd name="adj2" fmla="val 156565"/>
            </a:avLst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596336" y="2941289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092280" y="3903121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T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6030416" y="3652073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D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004048" y="3439007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R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923928" y="3897052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K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843808" y="3760084"/>
            <a:ext cx="1512168" cy="1433111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CH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871700" y="3909071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H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467544" y="3544061"/>
            <a:ext cx="1584176" cy="1512168"/>
          </a:xfrm>
          <a:prstGeom prst="smileyFac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8770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76672"/>
            <a:ext cx="7772400" cy="1728192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chybějící tvrdé </a:t>
            </a:r>
            <a:r>
              <a:rPr lang="cs-CZ" sz="5400" b="1" u="sng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slabiky</a:t>
            </a:r>
            <a:r>
              <a:rPr lang="cs-CZ" sz="54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:</a:t>
            </a:r>
            <a:endParaRPr lang="cs-CZ" sz="5400" b="1" spc="50" dirty="0">
              <a:ln w="11430"/>
              <a:solidFill>
                <a:schemeClr val="accent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107504" y="2816932"/>
            <a:ext cx="360040" cy="324036"/>
          </a:xfrm>
          <a:prstGeom prst="wedgeEllipseCallout">
            <a:avLst>
              <a:gd name="adj1" fmla="val 87256"/>
              <a:gd name="adj2" fmla="val 210315"/>
            </a:avLst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ný popisek 6"/>
          <p:cNvSpPr/>
          <p:nvPr/>
        </p:nvSpPr>
        <p:spPr>
          <a:xfrm>
            <a:off x="1619672" y="2822814"/>
            <a:ext cx="360040" cy="324036"/>
          </a:xfrm>
          <a:prstGeom prst="wedgeEllipseCallout">
            <a:avLst>
              <a:gd name="adj1" fmla="val -103223"/>
              <a:gd name="adj2" fmla="val 200237"/>
            </a:avLst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452320" y="2947797"/>
            <a:ext cx="1547664" cy="1528513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NY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020272" y="4109067"/>
            <a:ext cx="1584176" cy="1498393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TY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742384" y="3570531"/>
            <a:ext cx="1565920" cy="1519217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DY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247456" y="4655131"/>
            <a:ext cx="1565920" cy="1476821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RY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923928" y="3987280"/>
            <a:ext cx="1656184" cy="1620180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KY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555776" y="2822814"/>
            <a:ext cx="2196244" cy="1835547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CHY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619672" y="3963953"/>
            <a:ext cx="1620180" cy="1608162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HY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107504" y="3597737"/>
            <a:ext cx="1764196" cy="1757147"/>
          </a:xfrm>
          <a:prstGeom prst="smileyFac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4318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76672"/>
            <a:ext cx="7772400" cy="1728192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chybějící tvrdé </a:t>
            </a:r>
            <a:r>
              <a:rPr lang="cs-CZ" sz="5400" b="1" u="sng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slabiky</a:t>
            </a:r>
            <a:r>
              <a:rPr lang="cs-CZ" sz="54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:</a:t>
            </a:r>
            <a:endParaRPr lang="cs-CZ" sz="5400" b="1" spc="50" dirty="0">
              <a:ln w="11430"/>
              <a:solidFill>
                <a:schemeClr val="accent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107504" y="2816932"/>
            <a:ext cx="360040" cy="324036"/>
          </a:xfrm>
          <a:prstGeom prst="wedgeEllipseCallout">
            <a:avLst>
              <a:gd name="adj1" fmla="val 87256"/>
              <a:gd name="adj2" fmla="val 210315"/>
            </a:avLst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ný popisek 6"/>
          <p:cNvSpPr/>
          <p:nvPr/>
        </p:nvSpPr>
        <p:spPr>
          <a:xfrm>
            <a:off x="1619672" y="2822814"/>
            <a:ext cx="360040" cy="324036"/>
          </a:xfrm>
          <a:prstGeom prst="wedgeEllipseCallout">
            <a:avLst>
              <a:gd name="adj1" fmla="val -103223"/>
              <a:gd name="adj2" fmla="val 200237"/>
            </a:avLst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452320" y="2947797"/>
            <a:ext cx="1547664" cy="1528513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NY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020272" y="4109067"/>
            <a:ext cx="1584176" cy="1498393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TY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742384" y="3570531"/>
            <a:ext cx="1565920" cy="1519217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DY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247456" y="4655131"/>
            <a:ext cx="1565920" cy="1476821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RY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923928" y="3987280"/>
            <a:ext cx="1656184" cy="1620180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KY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555776" y="2822814"/>
            <a:ext cx="2196244" cy="1835547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CHY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619672" y="3963953"/>
            <a:ext cx="1620180" cy="1608162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HY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107504" y="3597737"/>
            <a:ext cx="1764196" cy="1757147"/>
          </a:xfrm>
          <a:prstGeom prst="smileyFac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145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76672"/>
            <a:ext cx="7772400" cy="1728192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chybějící tvrdé </a:t>
            </a:r>
            <a:r>
              <a:rPr lang="cs-CZ" sz="5400" b="1" u="sng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slabiky</a:t>
            </a:r>
            <a:r>
              <a:rPr lang="cs-CZ" sz="54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:</a:t>
            </a:r>
            <a:endParaRPr lang="cs-CZ" sz="5400" b="1" spc="50" dirty="0">
              <a:ln w="11430"/>
              <a:solidFill>
                <a:schemeClr val="accent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107504" y="2816932"/>
            <a:ext cx="360040" cy="324036"/>
          </a:xfrm>
          <a:prstGeom prst="wedgeEllipseCallout">
            <a:avLst>
              <a:gd name="adj1" fmla="val 87256"/>
              <a:gd name="adj2" fmla="val 210315"/>
            </a:avLst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ný popisek 6"/>
          <p:cNvSpPr/>
          <p:nvPr/>
        </p:nvSpPr>
        <p:spPr>
          <a:xfrm>
            <a:off x="1619672" y="2822814"/>
            <a:ext cx="360040" cy="324036"/>
          </a:xfrm>
          <a:prstGeom prst="wedgeEllipseCallout">
            <a:avLst>
              <a:gd name="adj1" fmla="val -103223"/>
              <a:gd name="adj2" fmla="val 200237"/>
            </a:avLst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452320" y="2947797"/>
            <a:ext cx="1547664" cy="1528513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NY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020272" y="4109067"/>
            <a:ext cx="1584176" cy="1498393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TY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742384" y="3570531"/>
            <a:ext cx="1565920" cy="1519217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DY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247456" y="4655131"/>
            <a:ext cx="1565920" cy="1476821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RY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923928" y="3987280"/>
            <a:ext cx="1656184" cy="1620180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KY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555776" y="2822814"/>
            <a:ext cx="2196244" cy="1835547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CHY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619672" y="3963953"/>
            <a:ext cx="1620180" cy="1608162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HY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5" name="Veselý obličej 4"/>
          <p:cNvSpPr/>
          <p:nvPr/>
        </p:nvSpPr>
        <p:spPr>
          <a:xfrm>
            <a:off x="107504" y="3597737"/>
            <a:ext cx="1764196" cy="1757147"/>
          </a:xfrm>
          <a:prstGeom prst="smileyFac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0219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76672"/>
            <a:ext cx="7772400" cy="158417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9600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Zdroje</a:t>
            </a:r>
            <a:endParaRPr lang="cs-CZ" sz="9600" b="1" spc="50" dirty="0">
              <a:ln w="11430"/>
              <a:solidFill>
                <a:schemeClr val="accent2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55576" y="5661248"/>
            <a:ext cx="6400800" cy="864096"/>
          </a:xfrm>
        </p:spPr>
        <p:txBody>
          <a:bodyPr/>
          <a:lstStyle/>
          <a:p>
            <a:pPr marL="457200" indent="-45720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zdroje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755001" y="2582906"/>
            <a:ext cx="360040" cy="324036"/>
          </a:xfrm>
          <a:prstGeom prst="wedgeEllipseCallout">
            <a:avLst>
              <a:gd name="adj1" fmla="val 105397"/>
              <a:gd name="adj2" fmla="val 159924"/>
            </a:avLst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ný popisek 6"/>
          <p:cNvSpPr/>
          <p:nvPr/>
        </p:nvSpPr>
        <p:spPr>
          <a:xfrm>
            <a:off x="2375756" y="2582906"/>
            <a:ext cx="360040" cy="324036"/>
          </a:xfrm>
          <a:prstGeom prst="wedgeEllipseCallout">
            <a:avLst>
              <a:gd name="adj1" fmla="val -94152"/>
              <a:gd name="adj2" fmla="val 156565"/>
            </a:avLst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308304" y="3248980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300192" y="3140968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364088" y="3429000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338397" y="2917794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383868" y="3429000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357907" y="3222138"/>
            <a:ext cx="1296144" cy="1296144"/>
          </a:xfrm>
          <a:prstGeom prst="ellips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971600" y="3140968"/>
            <a:ext cx="1584176" cy="1512168"/>
          </a:xfrm>
          <a:prstGeom prst="smileyFace">
            <a:avLst/>
          </a:prstGeom>
          <a:solidFill>
            <a:srgbClr val="99FF33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34694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103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Tvrdé souhlásky a slabiky - procvičování</vt:lpstr>
      <vt:lpstr>Doplň chybějící tvrdé souhlásky:</vt:lpstr>
      <vt:lpstr>Doplň chybějící tvrdé souhlásky:</vt:lpstr>
      <vt:lpstr>Doplň chybějící tvrdé souhlásky:</vt:lpstr>
      <vt:lpstr>Doplň chybějící tvrdé slabiky:</vt:lpstr>
      <vt:lpstr>Doplň chybějící tvrdé slabiky:</vt:lpstr>
      <vt:lpstr>Doplň chybějící tvrdé slabiky: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4</cp:revision>
  <dcterms:created xsi:type="dcterms:W3CDTF">2011-09-01T19:40:13Z</dcterms:created>
  <dcterms:modified xsi:type="dcterms:W3CDTF">2011-09-01T20:12:17Z</dcterms:modified>
</cp:coreProperties>
</file>