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CE20E-D677-4903-9C28-7D35A2DF925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A1F2A48-CA68-465E-9F8C-B043C1F20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CE20E-D677-4903-9C28-7D35A2DF925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A1F2A48-CA68-465E-9F8C-B043C1F20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CE20E-D677-4903-9C28-7D35A2DF925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F2A48-CA68-465E-9F8C-B043C1F20D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CE20E-D677-4903-9C28-7D35A2DF925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F2A48-CA68-465E-9F8C-B043C1F20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CE20E-D677-4903-9C28-7D35A2DF925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A1F2A48-CA68-465E-9F8C-B043C1F20D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CE20E-D677-4903-9C28-7D35A2DF925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F2A48-CA68-465E-9F8C-B043C1F20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CE20E-D677-4903-9C28-7D35A2DF925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F2A48-CA68-465E-9F8C-B043C1F20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CE20E-D677-4903-9C28-7D35A2DF925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F2A48-CA68-465E-9F8C-B043C1F20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CE20E-D677-4903-9C28-7D35A2DF925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F2A48-CA68-465E-9F8C-B043C1F20D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CE20E-D677-4903-9C28-7D35A2DF925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F2A48-CA68-465E-9F8C-B043C1F20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CE20E-D677-4903-9C28-7D35A2DF925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F2A48-CA68-465E-9F8C-B043C1F20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EFCE20E-D677-4903-9C28-7D35A2DF925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A1F2A48-CA68-465E-9F8C-B043C1F20D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ompas_Sofi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772815"/>
            <a:ext cx="8134672" cy="4896545"/>
          </a:xfrm>
        </p:spPr>
        <p:txBody>
          <a:bodyPr>
            <a:noAutofit/>
          </a:bodyPr>
          <a:lstStyle/>
          <a:p>
            <a:r>
              <a:rPr lang="cs-CZ" sz="1600" dirty="0" smtClean="0">
                <a:solidFill>
                  <a:schemeClr val="tx1"/>
                </a:solidFill>
              </a:rPr>
              <a:t>Tato práce je šířena pod licencí CC BY-SA 3.0. Odkazy a citace jsou platné k datu vytvoření této práce.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Číslo projektu: CZ.1.07/1.4.00/21.2637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Název výukového materiálu: </a:t>
            </a:r>
            <a:r>
              <a:rPr lang="cs-CZ" sz="1600" dirty="0">
                <a:solidFill>
                  <a:schemeClr val="tx1"/>
                </a:solidFill>
              </a:rPr>
              <a:t>Sever, Jih + Kompas + Den a noc 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Autor: Mgr. Aleš </a:t>
            </a:r>
            <a:r>
              <a:rPr lang="cs-CZ" sz="1600" dirty="0" err="1" smtClean="0">
                <a:solidFill>
                  <a:schemeClr val="tx1"/>
                </a:solidFill>
              </a:rPr>
              <a:t>Kočenda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Vytvořeno: 18. května 2012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Ročník: Čtvrtý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Vzdělávací oblast: </a:t>
            </a:r>
            <a:r>
              <a:rPr lang="cs-CZ" sz="1600" dirty="0">
                <a:solidFill>
                  <a:schemeClr val="tx1"/>
                </a:solidFill>
              </a:rPr>
              <a:t>člověk a jeho svět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Vzdělávací obor: Přírodověda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Tematický okruh: lidé a čas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Téma: Magnetismus + střídání dne a noci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Pomůcky: Dataprojektor, sešit, propiska, notebook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Anotace: Materiál se použije jako test pro ověření znalostí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Vlastní texty: Texty jsou vlastní originální tvorbou autora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1600" dirty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>
                <a:solidFill>
                  <a:schemeClr val="tx1"/>
                </a:solidFill>
              </a:rPr>
              <a:t/>
            </a:r>
            <a:br>
              <a:rPr lang="cs-CZ" sz="1800" dirty="0">
                <a:solidFill>
                  <a:schemeClr val="tx1"/>
                </a:solidFill>
              </a:rPr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20072" y="6165304"/>
            <a:ext cx="3416424" cy="4816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404664"/>
            <a:ext cx="4313372" cy="10801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45423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772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/>
              <a:t/>
            </a:r>
            <a:br>
              <a:rPr lang="cs-CZ" sz="6600" dirty="0" smtClean="0"/>
            </a:br>
            <a:r>
              <a:rPr lang="cs-CZ" sz="6600" dirty="0" smtClean="0"/>
              <a:t>SEVER</a:t>
            </a:r>
            <a:r>
              <a:rPr lang="cs-CZ" sz="6600" dirty="0"/>
              <a:t>, JIH + KOMPAS + DEN A NOC </a:t>
            </a:r>
            <a:r>
              <a:rPr lang="cs-CZ" sz="6600" dirty="0" smtClean="0"/>
              <a:t/>
            </a:r>
            <a:br>
              <a:rPr lang="cs-CZ" sz="6600" dirty="0" smtClean="0"/>
            </a:br>
            <a:r>
              <a:rPr lang="cs-CZ" sz="6600" dirty="0"/>
              <a:t/>
            </a:r>
            <a:br>
              <a:rPr lang="cs-CZ" sz="66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24128" y="5363932"/>
            <a:ext cx="3096344" cy="63490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7200" dirty="0" smtClean="0">
                <a:solidFill>
                  <a:schemeClr val="tx1"/>
                </a:solidFill>
              </a:rPr>
              <a:t>VY_32_INOVACE_08_11</a:t>
            </a:r>
            <a:r>
              <a:rPr lang="cs-CZ" sz="4800" dirty="0" smtClean="0"/>
              <a:t> </a:t>
            </a:r>
            <a:endParaRPr lang="cs-CZ" sz="4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665102"/>
            <a:ext cx="3096344" cy="2322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551723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7500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1. NA KTERÉ ČÁSTI ZEMĚKOULE JE CHLADNĚJI?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311035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2. NA KTERÉ ČÁSTI ZEMĚKOULE JE TEPLEJI?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23898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dirty="0" smtClean="0"/>
              <a:t>3. CO JE TO KOMPAS?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479540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4. NA KTEROU SVĚTOVOU STRANU UKAZUJE MAGNETICKÁ STŘELKA?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448178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5. CO JE TO MAGNETICKÁ SÍLA?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050959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6. KTERÉ PÓLY NA MAGNETU SE PŘITAHUJÍ?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368290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7. ZA KOLIK HODIN SE OTOČÍ ZEMĚKOULE KOLEM SVÉ OSY?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81763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8. ZA JAK DLOUHO OBĚHNE ZEMĚ KOLEM SLUNCE?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08638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9. NAPIŠ DATUM (DEN I MĚSÍC), KDY NASTÁVÁ JARO = JARNÍ ROVNODENNOST!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772388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10. </a:t>
            </a:r>
            <a:r>
              <a:rPr lang="cs-CZ" sz="5400" dirty="0"/>
              <a:t>NAPIŠ DATUM (DEN I MĚSÍC), KDY NASTÁVÁ </a:t>
            </a:r>
            <a:r>
              <a:rPr lang="cs-CZ" sz="5400" dirty="0" smtClean="0"/>
              <a:t>LÉTO = LETNÍ SLUNOVRAT!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504946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11. </a:t>
            </a:r>
            <a:r>
              <a:rPr lang="cs-CZ" sz="4800" dirty="0"/>
              <a:t>NAPIŠ DATUM (DEN I MĚSÍC), KDY NASTÁVÁ </a:t>
            </a:r>
            <a:r>
              <a:rPr lang="cs-CZ" sz="4800" dirty="0" smtClean="0"/>
              <a:t>PODZIM = PODZIMNÍ ROVNODENNOST!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31182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12. </a:t>
            </a:r>
            <a:r>
              <a:rPr lang="cs-CZ" sz="5400" dirty="0"/>
              <a:t>NAPIŠ DATUM (DEN I MĚSÍC), KDY NASTÁVÁ </a:t>
            </a:r>
            <a:r>
              <a:rPr lang="cs-CZ" sz="5400" dirty="0" smtClean="0"/>
              <a:t>ZIMA = ZIMNÍ SLUNOVRAT!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374094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42632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/>
              <a:t>1. SEVERNÍ</a:t>
            </a:r>
          </a:p>
          <a:p>
            <a:pPr marL="0" indent="0" algn="ctr">
              <a:buNone/>
            </a:pPr>
            <a:r>
              <a:rPr lang="cs-CZ" sz="4800" dirty="0" smtClean="0"/>
              <a:t>2. JIŽNÍ</a:t>
            </a:r>
          </a:p>
          <a:p>
            <a:pPr marL="0" indent="0" algn="ctr">
              <a:buNone/>
            </a:pPr>
            <a:r>
              <a:rPr lang="cs-CZ" sz="4800" dirty="0" smtClean="0"/>
              <a:t>3. PŘÍSTROJ,KTERÝ UKAZUJE, KDE JE SEVER</a:t>
            </a:r>
          </a:p>
          <a:p>
            <a:pPr marL="0" indent="0" algn="ctr">
              <a:buNone/>
            </a:pPr>
            <a:r>
              <a:rPr lang="cs-CZ" sz="4800" dirty="0" smtClean="0"/>
              <a:t>4. SEVER</a:t>
            </a:r>
          </a:p>
          <a:p>
            <a:pPr marL="0" indent="0" algn="ctr">
              <a:buNone/>
            </a:pP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50457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5. SÍLA, KTERÁ PŘITAHUJE KOVOVÉ NEBO ŽELEZNÉ VĚCI</a:t>
            </a:r>
          </a:p>
          <a:p>
            <a:pPr marL="0" indent="0">
              <a:buNone/>
            </a:pPr>
            <a:r>
              <a:rPr lang="cs-CZ" sz="4400" dirty="0" smtClean="0"/>
              <a:t>              6.       +  A  -</a:t>
            </a:r>
          </a:p>
          <a:p>
            <a:pPr marL="0" indent="0" algn="ctr">
              <a:buNone/>
            </a:pPr>
            <a:r>
              <a:rPr lang="cs-CZ" sz="4400" dirty="0" smtClean="0"/>
              <a:t>7.      24 HODIN</a:t>
            </a:r>
          </a:p>
          <a:p>
            <a:pPr marL="0" indent="0" algn="ctr">
              <a:buNone/>
            </a:pPr>
            <a:r>
              <a:rPr lang="cs-CZ" sz="4400" dirty="0" smtClean="0"/>
              <a:t>8.    1 ROK = 365 A </a:t>
            </a:r>
            <a:r>
              <a:rPr lang="cs-CZ" sz="4400" dirty="0" smtClean="0"/>
              <a:t>ČTV</a:t>
            </a:r>
            <a:r>
              <a:rPr lang="en-US" sz="4400" dirty="0"/>
              <a:t>R</a:t>
            </a:r>
            <a:r>
              <a:rPr lang="cs-CZ" sz="4400" dirty="0" smtClean="0"/>
              <a:t>T </a:t>
            </a:r>
            <a:r>
              <a:rPr lang="cs-CZ" sz="4400" dirty="0" smtClean="0"/>
              <a:t>DNE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422328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sz="5400" dirty="0" smtClean="0"/>
              <a:t>9.     21. BŘEZNA</a:t>
            </a:r>
          </a:p>
          <a:p>
            <a:pPr marL="0" indent="0">
              <a:buNone/>
            </a:pPr>
            <a:r>
              <a:rPr lang="cs-CZ" sz="5400" dirty="0"/>
              <a:t> </a:t>
            </a:r>
            <a:r>
              <a:rPr lang="cs-CZ" sz="5400" dirty="0" smtClean="0"/>
              <a:t>      10.     21. ČERVNA</a:t>
            </a:r>
          </a:p>
          <a:p>
            <a:pPr marL="0" indent="0">
              <a:buNone/>
            </a:pPr>
            <a:r>
              <a:rPr lang="cs-CZ" sz="5400" dirty="0" smtClean="0"/>
              <a:t>       11.     23. ZÁŘÍ</a:t>
            </a:r>
          </a:p>
          <a:p>
            <a:pPr marL="0" indent="0">
              <a:buNone/>
            </a:pPr>
            <a:r>
              <a:rPr lang="cs-CZ" sz="5400" dirty="0" smtClean="0"/>
              <a:t>       12.     21. PROSINCE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COMMONS</a:t>
            </a:r>
            <a:r>
              <a:rPr lang="cs-CZ" sz="1200" dirty="0"/>
              <a:t>, </a:t>
            </a:r>
            <a:r>
              <a:rPr lang="cs-CZ" sz="1200" dirty="0" err="1"/>
              <a:t>Wikimedia</a:t>
            </a:r>
            <a:r>
              <a:rPr lang="cs-CZ" sz="1200" dirty="0"/>
              <a:t>. Kompas Sofia.JPG. </a:t>
            </a:r>
            <a:r>
              <a:rPr lang="cs-CZ" sz="1200" i="1" dirty="0"/>
              <a:t>Wikipedie</a:t>
            </a:r>
            <a:r>
              <a:rPr lang="cs-CZ" sz="1200" dirty="0"/>
              <a:t> [online]. 27. 9. 2005 [cit. </a:t>
            </a:r>
            <a:r>
              <a:rPr lang="cs-CZ" sz="1200" dirty="0" smtClean="0"/>
              <a:t>2012-05-18]. </a:t>
            </a:r>
            <a:r>
              <a:rPr lang="cs-CZ" sz="1200" dirty="0"/>
              <a:t>Dostupné z: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cs.wikipedia.org/wiki/Soubor:Kompas_Sofia.JPG</a:t>
            </a:r>
            <a:endParaRPr lang="en-US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85096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140</TotalTime>
  <Words>249</Words>
  <Application>Microsoft Office PowerPoint</Application>
  <PresentationFormat>Předvádění na obrazovce (4:3)</PresentationFormat>
  <Paragraphs>65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Tato práce je šířena pod licencí CC BY-SA 3.0. Odkazy a citace jsou platné k datu vytvoření této práce. Škola: Základní škola Trávníky Otrokovice, příspěvková organizace Číslo projektu: CZ.1.07/1.4.00/21.2637 Název výukového materiálu: Sever, Jih + Kompas + Den a noc  Autor: Mgr. Aleš Kočenda Vytvořeno: 18. května 2012 Ročník: Čtvrtý Vzdělávací oblast: člověk a jeho svět Vzdělávací obor: Přírodověda Tematický okruh: lidé a čas Téma: Magnetismus + střídání dne a noci Pomůcky: Dataprojektor, sešit, propiska, notebook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</vt:lpstr>
      <vt:lpstr> SEVER, JIH + KOMPAS + DEN A NOC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Tato práce je šířena pod licencí CC BY-SA 3.0. Odkazy a citace jsou platné k datu vytvoření této práce. Škola: Základní škola Trávníky Otrokovice, příspěvková organizace Číslo projektu: CZ.1.07/1.4.00/21.2637 Název výukového materiálu: Sever, Jih + Kompas + Den a noc  Autor: Mgr. Aleš Kočenda Vytvořeno: 28. května 2012 Ročník: Čtvrtý Vzdělávací oblast:  Vzdělávací obor: Přírodověda Tematický okruh:  Téma:  Pomůcky: Dataprojektor, sešit, propiska, notebook Anotace: Materiál se použije jako test pro ověření znalostí Vlastní texty: Texty jsou vlastní originální tvorbou autora</dc:title>
  <dc:creator>kocenda</dc:creator>
  <cp:lastModifiedBy>hornakova</cp:lastModifiedBy>
  <cp:revision>16</cp:revision>
  <cp:lastPrinted>2013-12-27T14:20:46Z</cp:lastPrinted>
  <dcterms:created xsi:type="dcterms:W3CDTF">2012-06-03T17:13:09Z</dcterms:created>
  <dcterms:modified xsi:type="dcterms:W3CDTF">2013-12-27T14:22:23Z</dcterms:modified>
</cp:coreProperties>
</file>