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7099300" cy="102346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2" d="100"/>
          <a:sy n="82" d="100"/>
        </p:scale>
        <p:origin x="-1026" y="2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0C379-2E17-4762-86E2-89A1D87E16E4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8DF4BA6-A47B-42F2-8804-8FF8EE5B50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0C379-2E17-4762-86E2-89A1D87E16E4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8DF4BA6-A47B-42F2-8804-8FF8EE5B50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0C379-2E17-4762-86E2-89A1D87E16E4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F4BA6-A47B-42F2-8804-8FF8EE5B50B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0C379-2E17-4762-86E2-89A1D87E16E4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F4BA6-A47B-42F2-8804-8FF8EE5B50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0C379-2E17-4762-86E2-89A1D87E16E4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98DF4BA6-A47B-42F2-8804-8FF8EE5B50B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0C379-2E17-4762-86E2-89A1D87E16E4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F4BA6-A47B-42F2-8804-8FF8EE5B50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0C379-2E17-4762-86E2-89A1D87E16E4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F4BA6-A47B-42F2-8804-8FF8EE5B50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0C379-2E17-4762-86E2-89A1D87E16E4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F4BA6-A47B-42F2-8804-8FF8EE5B50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0C379-2E17-4762-86E2-89A1D87E16E4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F4BA6-A47B-42F2-8804-8FF8EE5B50B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0C379-2E17-4762-86E2-89A1D87E16E4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F4BA6-A47B-42F2-8804-8FF8EE5B50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0C379-2E17-4762-86E2-89A1D87E16E4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F4BA6-A47B-42F2-8804-8FF8EE5B50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8B0C379-2E17-4762-86E2-89A1D87E16E4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8DF4BA6-A47B-42F2-8804-8FF8EE5B50B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cs.m.wikipedia.org/wiki/Soubor:Siberischer_tiger_de.jpg" TargetMode="Externa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1628799"/>
            <a:ext cx="7990656" cy="4896545"/>
          </a:xfrm>
        </p:spPr>
        <p:txBody>
          <a:bodyPr>
            <a:normAutofit fontScale="90000"/>
          </a:bodyPr>
          <a:lstStyle/>
          <a:p>
            <a:r>
              <a:rPr lang="cs-CZ" sz="1800" dirty="0" smtClean="0">
                <a:solidFill>
                  <a:schemeClr val="tx1"/>
                </a:solidFill>
              </a:rPr>
              <a:t>Tato práce je šířena pod licencí CC BY-SA 3.0. Odkazy a citace jsou platné k datu vytvoření této práce.</a:t>
            </a: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>
                <a:solidFill>
                  <a:schemeClr val="tx1"/>
                </a:solidFill>
              </a:rPr>
              <a:t>Škola: Základní škola Trávníky Otrokovice, příspěvková organizace</a:t>
            </a:r>
            <a:br>
              <a:rPr lang="cs-CZ" sz="1800" dirty="0" smtClean="0">
                <a:solidFill>
                  <a:schemeClr val="tx1"/>
                </a:solidFill>
              </a:rPr>
            </a:br>
            <a:r>
              <a:rPr lang="cs-CZ" sz="1800" dirty="0" smtClean="0">
                <a:solidFill>
                  <a:schemeClr val="tx1"/>
                </a:solidFill>
              </a:rPr>
              <a:t>Číslo projektu: CZ.1.07/1.4.00/21.2637</a:t>
            </a:r>
            <a:br>
              <a:rPr lang="cs-CZ" sz="1800" dirty="0" smtClean="0">
                <a:solidFill>
                  <a:schemeClr val="tx1"/>
                </a:solidFill>
              </a:rPr>
            </a:br>
            <a:r>
              <a:rPr lang="cs-CZ" sz="1800" dirty="0" smtClean="0">
                <a:solidFill>
                  <a:schemeClr val="tx1"/>
                </a:solidFill>
              </a:rPr>
              <a:t>Název výukového materiálu: </a:t>
            </a:r>
            <a:r>
              <a:rPr lang="cs-CZ" sz="1800" dirty="0">
                <a:solidFill>
                  <a:schemeClr val="tx1"/>
                </a:solidFill>
              </a:rPr>
              <a:t>Ptáci stálí + Kočka </a:t>
            </a:r>
            <a:r>
              <a:rPr lang="cs-CZ" sz="1800" dirty="0" smtClean="0">
                <a:solidFill>
                  <a:schemeClr val="tx1"/>
                </a:solidFill>
              </a:rPr>
              <a:t>+ Pes </a:t>
            </a:r>
            <a:r>
              <a:rPr lang="cs-CZ" sz="1800" dirty="0">
                <a:solidFill>
                  <a:schemeClr val="tx1"/>
                </a:solidFill>
              </a:rPr>
              <a:t>+ Šelmy </a:t>
            </a:r>
            <a:r>
              <a:rPr lang="cs-CZ" sz="1800" dirty="0" smtClean="0">
                <a:solidFill>
                  <a:schemeClr val="tx1"/>
                </a:solidFill>
              </a:rPr>
              <a:t> </a:t>
            </a:r>
            <a:br>
              <a:rPr lang="cs-CZ" sz="1800" dirty="0" smtClean="0">
                <a:solidFill>
                  <a:schemeClr val="tx1"/>
                </a:solidFill>
              </a:rPr>
            </a:br>
            <a:r>
              <a:rPr lang="cs-CZ" sz="1800" dirty="0" smtClean="0">
                <a:solidFill>
                  <a:schemeClr val="tx1"/>
                </a:solidFill>
              </a:rPr>
              <a:t>Autor: Mgr. Aleš </a:t>
            </a:r>
            <a:r>
              <a:rPr lang="cs-CZ" sz="1800" dirty="0" err="1" smtClean="0">
                <a:solidFill>
                  <a:schemeClr val="tx1"/>
                </a:solidFill>
              </a:rPr>
              <a:t>Kočenda</a:t>
            </a:r>
            <a:r>
              <a:rPr lang="cs-CZ" sz="1800" dirty="0" smtClean="0">
                <a:solidFill>
                  <a:schemeClr val="tx1"/>
                </a:solidFill>
              </a:rPr>
              <a:t/>
            </a:r>
            <a:br>
              <a:rPr lang="cs-CZ" sz="1800" dirty="0" smtClean="0">
                <a:solidFill>
                  <a:schemeClr val="tx1"/>
                </a:solidFill>
              </a:rPr>
            </a:br>
            <a:r>
              <a:rPr lang="cs-CZ" sz="1800" dirty="0" smtClean="0">
                <a:solidFill>
                  <a:schemeClr val="tx1"/>
                </a:solidFill>
              </a:rPr>
              <a:t>Vytvořeno: 19. května 2012</a:t>
            </a:r>
            <a:br>
              <a:rPr lang="cs-CZ" sz="1800" dirty="0" smtClean="0">
                <a:solidFill>
                  <a:schemeClr val="tx1"/>
                </a:solidFill>
              </a:rPr>
            </a:br>
            <a:r>
              <a:rPr lang="cs-CZ" sz="1800" dirty="0" smtClean="0">
                <a:solidFill>
                  <a:schemeClr val="tx1"/>
                </a:solidFill>
              </a:rPr>
              <a:t>Ročník: Čtvrtý</a:t>
            </a:r>
            <a:br>
              <a:rPr lang="cs-CZ" sz="1800" dirty="0" smtClean="0">
                <a:solidFill>
                  <a:schemeClr val="tx1"/>
                </a:solidFill>
              </a:rPr>
            </a:br>
            <a:r>
              <a:rPr lang="cs-CZ" sz="1800" dirty="0" smtClean="0">
                <a:solidFill>
                  <a:schemeClr val="tx1"/>
                </a:solidFill>
              </a:rPr>
              <a:t>Vzdělávací oblast: </a:t>
            </a:r>
            <a:r>
              <a:rPr lang="cs-CZ" sz="1800" dirty="0">
                <a:solidFill>
                  <a:schemeClr val="tx1"/>
                </a:solidFill>
              </a:rPr>
              <a:t>člověk a jeho svět</a:t>
            </a:r>
            <a:r>
              <a:rPr lang="cs-CZ" sz="1800" dirty="0" smtClean="0">
                <a:solidFill>
                  <a:schemeClr val="tx1"/>
                </a:solidFill>
              </a:rPr>
              <a:t/>
            </a:r>
            <a:br>
              <a:rPr lang="cs-CZ" sz="1800" dirty="0" smtClean="0">
                <a:solidFill>
                  <a:schemeClr val="tx1"/>
                </a:solidFill>
              </a:rPr>
            </a:br>
            <a:r>
              <a:rPr lang="cs-CZ" sz="1800" dirty="0" smtClean="0">
                <a:solidFill>
                  <a:schemeClr val="tx1"/>
                </a:solidFill>
              </a:rPr>
              <a:t>Vzdělávací obor: Přírodověda</a:t>
            </a:r>
            <a:br>
              <a:rPr lang="cs-CZ" sz="1800" dirty="0" smtClean="0">
                <a:solidFill>
                  <a:schemeClr val="tx1"/>
                </a:solidFill>
              </a:rPr>
            </a:br>
            <a:r>
              <a:rPr lang="cs-CZ" sz="1800" dirty="0" smtClean="0">
                <a:solidFill>
                  <a:schemeClr val="tx1"/>
                </a:solidFill>
              </a:rPr>
              <a:t>Tematický okruh: rozmanitost přírody</a:t>
            </a:r>
            <a:br>
              <a:rPr lang="cs-CZ" sz="1800" dirty="0" smtClean="0">
                <a:solidFill>
                  <a:schemeClr val="tx1"/>
                </a:solidFill>
              </a:rPr>
            </a:br>
            <a:r>
              <a:rPr lang="cs-CZ" sz="1800" dirty="0" smtClean="0">
                <a:solidFill>
                  <a:schemeClr val="tx1"/>
                </a:solidFill>
              </a:rPr>
              <a:t>Téma: živočichové</a:t>
            </a:r>
            <a:br>
              <a:rPr lang="cs-CZ" sz="1800" dirty="0" smtClean="0">
                <a:solidFill>
                  <a:schemeClr val="tx1"/>
                </a:solidFill>
              </a:rPr>
            </a:br>
            <a:r>
              <a:rPr lang="cs-CZ" sz="1800" dirty="0" smtClean="0">
                <a:solidFill>
                  <a:schemeClr val="tx1"/>
                </a:solidFill>
              </a:rPr>
              <a:t>Pomůcky: Dataprojektor, sešit, propiska, notebook</a:t>
            </a:r>
            <a:br>
              <a:rPr lang="cs-CZ" sz="1800" dirty="0" smtClean="0">
                <a:solidFill>
                  <a:schemeClr val="tx1"/>
                </a:solidFill>
              </a:rPr>
            </a:br>
            <a:r>
              <a:rPr lang="cs-CZ" sz="1800" dirty="0" smtClean="0">
                <a:solidFill>
                  <a:schemeClr val="tx1"/>
                </a:solidFill>
              </a:rPr>
              <a:t>Anotace: Materiál se použije jako test pro ověření znalostí</a:t>
            </a:r>
            <a:br>
              <a:rPr lang="cs-CZ" sz="1800" dirty="0" smtClean="0">
                <a:solidFill>
                  <a:schemeClr val="tx1"/>
                </a:solidFill>
              </a:rPr>
            </a:br>
            <a:r>
              <a:rPr lang="cs-CZ" sz="1800" dirty="0" smtClean="0">
                <a:solidFill>
                  <a:schemeClr val="tx1"/>
                </a:solidFill>
              </a:rPr>
              <a:t>Vlastní texty: Texty jsou vlastní originální tvorbou autora</a:t>
            </a:r>
            <a:br>
              <a:rPr lang="cs-CZ" sz="1800" dirty="0" smtClean="0">
                <a:solidFill>
                  <a:schemeClr val="tx1"/>
                </a:solidFill>
              </a:rPr>
            </a:br>
            <a:r>
              <a:rPr lang="cs-CZ" sz="1800" dirty="0">
                <a:solidFill>
                  <a:schemeClr val="tx1"/>
                </a:solidFill>
                <a:ea typeface="Calibri" pitchFamily="34" charset="0"/>
                <a:cs typeface="Arial" pitchFamily="34" charset="0"/>
              </a:rPr>
              <a:t>Materiál je určen pro bezplatné používání na všech typech škol a školských zařízeních. Jakékoliv další využití podléhá autorskému zákonu</a:t>
            </a:r>
            <a:r>
              <a:rPr lang="cs-CZ" sz="1800" dirty="0">
                <a:solidFill>
                  <a:schemeClr val="tx1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.</a:t>
            </a:r>
            <a:r>
              <a:rPr lang="cs-CZ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2000" dirty="0">
                <a:solidFill>
                  <a:schemeClr val="tx1"/>
                </a:solidFill>
              </a:rPr>
              <a:t/>
            </a:r>
            <a:br>
              <a:rPr lang="cs-CZ" sz="2000" dirty="0">
                <a:solidFill>
                  <a:schemeClr val="tx1"/>
                </a:solidFill>
              </a:rPr>
            </a:br>
            <a:endParaRPr lang="cs-CZ" sz="2000" dirty="0"/>
          </a:p>
        </p:txBody>
      </p:sp>
      <p:pic>
        <p:nvPicPr>
          <p:cNvPr id="4" name="Picture 2" descr="Y:\Log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404664"/>
            <a:ext cx="4313372" cy="10801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58667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5276056"/>
          </a:xfrm>
        </p:spPr>
        <p:txBody>
          <a:bodyPr>
            <a:normAutofit fontScale="90000"/>
          </a:bodyPr>
          <a:lstStyle/>
          <a:p>
            <a:pPr algn="ctr"/>
            <a:r>
              <a:rPr lang="cs-CZ" sz="8000" dirty="0" smtClean="0"/>
              <a:t/>
            </a:r>
            <a:br>
              <a:rPr lang="cs-CZ" sz="8000" dirty="0" smtClean="0"/>
            </a:br>
            <a:r>
              <a:rPr lang="cs-CZ" sz="8000" dirty="0" smtClean="0"/>
              <a:t/>
            </a:r>
            <a:br>
              <a:rPr lang="cs-CZ" sz="8000" dirty="0" smtClean="0"/>
            </a:br>
            <a:r>
              <a:rPr lang="cs-CZ" sz="8000" dirty="0" smtClean="0"/>
              <a:t>PTÁCI </a:t>
            </a:r>
            <a:r>
              <a:rPr lang="cs-CZ" sz="8000" dirty="0"/>
              <a:t>STÁLÍ + KOČKA + PES + </a:t>
            </a:r>
            <a:r>
              <a:rPr lang="cs-CZ" sz="8000" dirty="0" smtClean="0"/>
              <a:t>   					      ŠELMY</a:t>
            </a:r>
            <a:br>
              <a:rPr lang="cs-CZ" sz="8000" dirty="0" smtClean="0"/>
            </a:br>
            <a:r>
              <a:rPr lang="cs-CZ" sz="8000" dirty="0"/>
              <a:t/>
            </a:r>
            <a:br>
              <a:rPr lang="cs-CZ" sz="8000" dirty="0"/>
            </a:b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796136" y="6021288"/>
            <a:ext cx="3168352" cy="490885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sz="7200" dirty="0" smtClean="0">
                <a:solidFill>
                  <a:schemeClr val="tx1"/>
                </a:solidFill>
              </a:rPr>
              <a:t>VY_32_INOVACE_09_11</a:t>
            </a:r>
            <a:r>
              <a:rPr lang="cs-CZ" sz="6600" dirty="0" smtClean="0">
                <a:solidFill>
                  <a:schemeClr val="tx1"/>
                </a:solidFill>
              </a:rPr>
              <a:t> </a:t>
            </a:r>
            <a:endParaRPr lang="cs-CZ" sz="6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717032"/>
            <a:ext cx="3960440" cy="2970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932040" y="6165304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[1]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85989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sz="5400" dirty="0" smtClean="0"/>
              <a:t>1. NAPIŠ 2 ZÁSTUPCE PTÁKŮ STÁLÝCH!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2192503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sz="4800" dirty="0" smtClean="0"/>
              <a:t>2. TĚLO KOČKY DOMÁCÍ SE SKLÁDÁ Z: </a:t>
            </a:r>
          </a:p>
          <a:p>
            <a:pPr marL="0" indent="0" algn="ctr">
              <a:buNone/>
            </a:pPr>
            <a:r>
              <a:rPr lang="cs-CZ" sz="4800" dirty="0" smtClean="0"/>
              <a:t>KRK</a:t>
            </a:r>
            <a:r>
              <a:rPr lang="en-US" sz="4800" dirty="0" smtClean="0"/>
              <a:t>,</a:t>
            </a:r>
            <a:r>
              <a:rPr lang="cs-CZ" sz="4800" dirty="0" smtClean="0"/>
              <a:t>  TRUP</a:t>
            </a:r>
            <a:r>
              <a:rPr lang="en-US" sz="4800" dirty="0" smtClean="0"/>
              <a:t>,</a:t>
            </a:r>
            <a:r>
              <a:rPr lang="cs-CZ" sz="4800" dirty="0" smtClean="0"/>
              <a:t>  </a:t>
            </a:r>
            <a:r>
              <a:rPr lang="cs-CZ" sz="4800" dirty="0" smtClean="0"/>
              <a:t>PŘEDNÍ A ZADNÍ KONČETINY A?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3309266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sz="4400" dirty="0" smtClean="0"/>
              <a:t>3. CO JE VNITŘNÍ OPOROU TĚLA?</a:t>
            </a:r>
          </a:p>
          <a:p>
            <a:pPr marL="0" indent="0" algn="ctr">
              <a:buNone/>
            </a:pPr>
            <a:endParaRPr lang="cs-CZ" sz="4400" dirty="0"/>
          </a:p>
          <a:p>
            <a:pPr marL="0" indent="0" algn="ctr">
              <a:buNone/>
            </a:pPr>
            <a:r>
              <a:rPr lang="cs-CZ" sz="4400" dirty="0" smtClean="0"/>
              <a:t>SVALY    KOSTRA    ŠLACHY   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1687255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sz="5400" dirty="0" smtClean="0"/>
              <a:t>4. KDY KOČKA VIDÍ VÝBORNĚ?</a:t>
            </a:r>
          </a:p>
          <a:p>
            <a:pPr marL="0" indent="0" algn="ctr">
              <a:buNone/>
            </a:pPr>
            <a:r>
              <a:rPr lang="cs-CZ" sz="5400" dirty="0" smtClean="0"/>
              <a:t>ZA TMY   ZA ŠERA          ZA ROZBŘESKU   ZA DNE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937671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sz="4800" dirty="0" smtClean="0"/>
              <a:t>5. JAKÝ MÁ KOČKA JAZYK?</a:t>
            </a:r>
          </a:p>
          <a:p>
            <a:pPr marL="0" indent="0" algn="ctr">
              <a:buNone/>
            </a:pPr>
            <a:endParaRPr lang="cs-CZ" sz="4800" dirty="0"/>
          </a:p>
          <a:p>
            <a:pPr marL="0" indent="0" algn="ctr">
              <a:buNone/>
            </a:pPr>
            <a:r>
              <a:rPr lang="cs-CZ" sz="4800" dirty="0" smtClean="0"/>
              <a:t>HLADKÝ            DRSNÝ</a:t>
            </a:r>
          </a:p>
          <a:p>
            <a:pPr marL="0" indent="0" algn="ctr">
              <a:buNone/>
            </a:pPr>
            <a:r>
              <a:rPr lang="cs-CZ" sz="4800" dirty="0" smtClean="0"/>
              <a:t>JEMNÝ              MLSNÝ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181256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sz="4800" dirty="0" smtClean="0"/>
              <a:t>6. CO ZNAMENÁ, ŽE KOČKA I PES JSOU SAVCI?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3462152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sz="4800" dirty="0" smtClean="0"/>
              <a:t>7. JAK PES CHYTÁ KOŘIST?</a:t>
            </a:r>
          </a:p>
          <a:p>
            <a:pPr marL="0" indent="0" algn="ctr">
              <a:buNone/>
            </a:pPr>
            <a:endParaRPr lang="cs-CZ" sz="4800" dirty="0"/>
          </a:p>
          <a:p>
            <a:pPr marL="0" indent="0" algn="ctr">
              <a:buNone/>
            </a:pPr>
            <a:r>
              <a:rPr lang="cs-CZ" sz="4800" dirty="0" smtClean="0"/>
              <a:t>ZAŠTĚKÁ         UŠTVE JI</a:t>
            </a:r>
          </a:p>
          <a:p>
            <a:pPr marL="0" indent="0" algn="ctr">
              <a:buNone/>
            </a:pPr>
            <a:r>
              <a:rPr lang="cs-CZ" sz="4800" dirty="0" smtClean="0"/>
              <a:t>ČEKÁ, AŽ KOŘIST USNE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3460046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sz="4800" dirty="0" smtClean="0"/>
              <a:t>8. KTERÉ ZUBY MAJÍ ŠELMY DOBŘE VYVINUTÉ?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2955084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sz="6000" dirty="0" smtClean="0"/>
              <a:t>9. NAPIŠ 3 ZÁSTUPCE ŠELEM!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4190422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sz="6600" dirty="0" smtClean="0"/>
              <a:t>10. CO JE TO ORGANISMUS?</a:t>
            </a:r>
            <a:endParaRPr lang="cs-CZ" sz="6600" dirty="0"/>
          </a:p>
        </p:txBody>
      </p:sp>
    </p:spTree>
    <p:extLst>
      <p:ext uri="{BB962C8B-B14F-4D97-AF65-F5344CB8AC3E}">
        <p14:creationId xmlns:p14="http://schemas.microsoft.com/office/powerpoint/2010/main" val="680727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sz="6000" dirty="0" smtClean="0"/>
              <a:t>SPRÁVNÉ ODPOVĚDI</a:t>
            </a:r>
          </a:p>
        </p:txBody>
      </p:sp>
    </p:spTree>
    <p:extLst>
      <p:ext uri="{BB962C8B-B14F-4D97-AF65-F5344CB8AC3E}">
        <p14:creationId xmlns:p14="http://schemas.microsoft.com/office/powerpoint/2010/main" val="702927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sz="4300" dirty="0" smtClean="0"/>
              <a:t>1. </a:t>
            </a:r>
            <a:r>
              <a:rPr lang="cs-CZ" sz="5400" dirty="0" smtClean="0"/>
              <a:t>VRABEC  KOS  SÝKORA</a:t>
            </a:r>
          </a:p>
          <a:p>
            <a:pPr marL="0" indent="0" algn="ctr">
              <a:buNone/>
            </a:pPr>
            <a:r>
              <a:rPr lang="cs-CZ" sz="5400" dirty="0" smtClean="0"/>
              <a:t>2. HLAVA     OCAS</a:t>
            </a:r>
          </a:p>
          <a:p>
            <a:pPr marL="0" indent="0" algn="ctr">
              <a:buNone/>
            </a:pPr>
            <a:r>
              <a:rPr lang="cs-CZ" sz="5400" dirty="0" smtClean="0"/>
              <a:t>3. KOSTRA</a:t>
            </a:r>
          </a:p>
          <a:p>
            <a:pPr marL="0" indent="0" algn="ctr">
              <a:buNone/>
            </a:pPr>
            <a:r>
              <a:rPr lang="cs-CZ" sz="5400" dirty="0" smtClean="0"/>
              <a:t>4. ZA ŠERA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2103271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sz="4800" dirty="0" smtClean="0"/>
              <a:t>5. DRSNÝ</a:t>
            </a:r>
          </a:p>
          <a:p>
            <a:pPr marL="0" indent="0" algn="ctr">
              <a:buNone/>
            </a:pPr>
            <a:r>
              <a:rPr lang="cs-CZ" sz="4800" dirty="0" smtClean="0"/>
              <a:t>6. RODÍ ŽIVÁ MLÁĎATA  A SAJÍ MATEŘSKÉ MLÉKO </a:t>
            </a:r>
          </a:p>
          <a:p>
            <a:pPr marL="0" indent="0" algn="ctr">
              <a:buNone/>
            </a:pPr>
            <a:r>
              <a:rPr lang="cs-CZ" sz="4800" dirty="0" smtClean="0"/>
              <a:t>7. UŠTVE JI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4158844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cs-CZ" sz="4800" dirty="0" smtClean="0"/>
              <a:t>8. ŠPIČÁKY   A   TRHÁKY</a:t>
            </a:r>
          </a:p>
          <a:p>
            <a:pPr marL="0" indent="0" algn="ctr">
              <a:buNone/>
            </a:pPr>
            <a:r>
              <a:rPr lang="cs-CZ" sz="4800" dirty="0" smtClean="0"/>
              <a:t>9. KOČKA   MEDVĚD   LEV JAGUÁR   VLK   RYS</a:t>
            </a:r>
          </a:p>
          <a:p>
            <a:pPr marL="0" indent="0" algn="ctr">
              <a:buNone/>
            </a:pPr>
            <a:r>
              <a:rPr lang="cs-CZ" sz="4800" dirty="0" smtClean="0"/>
              <a:t>10. ŽIVÝ JEDINEC = NAPŘ. ZVÍŘE  ROSTLINA  HOUBA</a:t>
            </a:r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r>
              <a:rPr lang="cs-CZ" sz="1200" dirty="0" smtClean="0"/>
              <a:t>ZDROJ:</a:t>
            </a:r>
          </a:p>
          <a:p>
            <a:pPr marL="0" indent="0">
              <a:buNone/>
            </a:pPr>
            <a:r>
              <a:rPr lang="en-US" sz="1200" dirty="0" smtClean="0"/>
              <a:t>[1] </a:t>
            </a:r>
            <a:r>
              <a:rPr lang="cs-CZ" sz="1200" dirty="0" smtClean="0"/>
              <a:t>TAHERI</a:t>
            </a:r>
            <a:r>
              <a:rPr lang="cs-CZ" sz="1200" dirty="0"/>
              <a:t>. </a:t>
            </a:r>
            <a:r>
              <a:rPr lang="cs-CZ" sz="1200" dirty="0" err="1"/>
              <a:t>Soubor:Siberischer</a:t>
            </a:r>
            <a:r>
              <a:rPr lang="cs-CZ" sz="1200" dirty="0"/>
              <a:t> </a:t>
            </a:r>
            <a:r>
              <a:rPr lang="cs-CZ" sz="1200" dirty="0" err="1"/>
              <a:t>tiger</a:t>
            </a:r>
            <a:r>
              <a:rPr lang="cs-CZ" sz="1200" dirty="0"/>
              <a:t> de.jpg. </a:t>
            </a:r>
            <a:r>
              <a:rPr lang="cs-CZ" sz="1200" i="1" dirty="0" err="1"/>
              <a:t>Wikipedia</a:t>
            </a:r>
            <a:r>
              <a:rPr lang="cs-CZ" sz="1200" dirty="0"/>
              <a:t> [online]. 21. 7. 2006 [cit. 2012-05-19]. Dostupné z: </a:t>
            </a:r>
            <a:r>
              <a:rPr lang="cs-CZ" sz="1200" dirty="0" err="1" smtClean="0"/>
              <a:t>Wikipedia</a:t>
            </a:r>
            <a:endParaRPr lang="cs-CZ" sz="1200" dirty="0" smtClean="0"/>
          </a:p>
          <a:p>
            <a:pPr marL="0" indent="0">
              <a:buNone/>
            </a:pPr>
            <a:r>
              <a:rPr lang="cs-CZ" sz="1200" dirty="0" smtClean="0">
                <a:hlinkClick r:id="rId3"/>
              </a:rPr>
              <a:t>https://cs.m.wikipedia.org/wiki/Soubor:Siberischer_tiger_de.jpg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1641230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120</TotalTime>
  <Words>207</Words>
  <Application>Microsoft Office PowerPoint</Application>
  <PresentationFormat>Předvádění na obrazovce (4:3)</PresentationFormat>
  <Paragraphs>63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Cesta</vt:lpstr>
      <vt:lpstr>Tato práce je šířena pod licencí CC BY-SA 3.0. Odkazy a citace jsou platné k datu vytvoření této práce. Škola: Základní škola Trávníky Otrokovice, příspěvková organizace Číslo projektu: CZ.1.07/1.4.00/21.2637 Název výukového materiálu: Ptáci stálí + Kočka + Pes + Šelmy   Autor: Mgr. Aleš Kočenda Vytvořeno: 19. května 2012 Ročník: Čtvrtý Vzdělávací oblast: člověk a jeho svět Vzdělávací obor: Přírodověda Tematický okruh: rozmanitost přírody Téma: živočichové Pomůcky: Dataprojektor, sešit, propiska, notebook Anotace: Materiál se použije jako test pro ověření znalostí Vlastní texty: Texty jsou vlastní originální tvorbou autora Materiál je určen pro bezplatné používání na všech typech škol a školských zařízeních. Jakékoliv další využití podléhá autorskému zákonu.  </vt:lpstr>
      <vt:lpstr>  PTÁCI STÁLÍ + KOČKA + PES +               ŠELMY  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Tato práce je šířena pod licencí CC BY-SA 3.0. Odkazy a citace jsou platné k datu vytvoření této práce. Škola: Základní škola Trávníky Otrokovice, příspěvková organizace Číslo projektu: CZ.1.07/1.4.00/21.2637 Název výukového materiálu: Ptáci stálí + Kočka +Pes + Šelmy   Autor: Mgr. Aleš Kočenda Vytvořeno: 29. května 2012 Ročník: Čtvrtý Vzdělávací oblast:  Vzdělávací obor: Přírodověda Tematický okruh:  Téma:  Pomůcky: Dataprojektor, sešit, propiska, notebook Anotace: Materiál se použije jako test pro ověření znalostí Vlastní texty: Texty jsou vlastní originální tvorbou autora</dc:title>
  <dc:creator>kocenda</dc:creator>
  <cp:lastModifiedBy>hornakova</cp:lastModifiedBy>
  <cp:revision>19</cp:revision>
  <cp:lastPrinted>2013-12-27T14:22:21Z</cp:lastPrinted>
  <dcterms:created xsi:type="dcterms:W3CDTF">2012-06-10T06:42:32Z</dcterms:created>
  <dcterms:modified xsi:type="dcterms:W3CDTF">2013-12-27T14:31:35Z</dcterms:modified>
</cp:coreProperties>
</file>