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3" r:id="rId18"/>
    <p:sldId id="274" r:id="rId19"/>
    <p:sldId id="277" r:id="rId20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98814D4-545C-49E2-8F6C-E8B06FF46667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6515AC-7CB0-4EF6-A769-F61C70BAD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s.mobile.wikipedia.org/wiki/Soubor:Kompas_Sofia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6420009"/>
            <a:ext cx="4766456" cy="404664"/>
          </a:xfrm>
        </p:spPr>
        <p:txBody>
          <a:bodyPr/>
          <a:lstStyle/>
          <a:p>
            <a:pPr marL="0" indent="0" algn="l">
              <a:buNone/>
            </a:pPr>
            <a:r>
              <a:rPr lang="cs-CZ" sz="2200" smtClean="0">
                <a:latin typeface="+mn-lt"/>
              </a:rPr>
              <a:t>VY_32_INOVACE_01_14</a:t>
            </a:r>
            <a:endParaRPr lang="cs-CZ" sz="220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556792"/>
            <a:ext cx="8784976" cy="4896544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Číslo projektu: CZ.1.07/1.4.00/21.2637</a:t>
            </a: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Název výukového materiálu</a:t>
            </a:r>
            <a:r>
              <a:rPr lang="cs-CZ" sz="2400" dirty="0" smtClean="0">
                <a:solidFill>
                  <a:schemeClr val="tx1"/>
                </a:solidFill>
              </a:rPr>
              <a:t>: Magnetická a gravitační síla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Autor</a:t>
            </a:r>
            <a:r>
              <a:rPr lang="cs-CZ" sz="2400" dirty="0" smtClean="0">
                <a:solidFill>
                  <a:schemeClr val="tx1"/>
                </a:solidFill>
              </a:rPr>
              <a:t>: Mgr. Aleš </a:t>
            </a:r>
            <a:r>
              <a:rPr lang="cs-CZ" sz="2400" dirty="0" err="1" smtClean="0">
                <a:solidFill>
                  <a:schemeClr val="tx1"/>
                </a:solidFill>
              </a:rPr>
              <a:t>Kočenda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Vytvořeno</a:t>
            </a:r>
            <a:r>
              <a:rPr lang="cs-CZ" sz="2400" smtClean="0">
                <a:solidFill>
                  <a:schemeClr val="tx1"/>
                </a:solidFill>
              </a:rPr>
              <a:t>: 1. </a:t>
            </a:r>
            <a:r>
              <a:rPr lang="cs-CZ" sz="2400" dirty="0" smtClean="0">
                <a:solidFill>
                  <a:schemeClr val="tx1"/>
                </a:solidFill>
              </a:rPr>
              <a:t>února 2013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Ročník</a:t>
            </a:r>
            <a:r>
              <a:rPr lang="cs-CZ" sz="2400" dirty="0" smtClean="0">
                <a:solidFill>
                  <a:schemeClr val="tx1"/>
                </a:solidFill>
              </a:rPr>
              <a:t>: Pátý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Vzdělávací oblast</a:t>
            </a:r>
            <a:r>
              <a:rPr lang="cs-CZ" sz="2400" dirty="0" smtClean="0">
                <a:solidFill>
                  <a:schemeClr val="tx1"/>
                </a:solidFill>
              </a:rPr>
              <a:t>: Člověk a jeho svět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Vzdělávací obor</a:t>
            </a:r>
            <a:r>
              <a:rPr lang="cs-CZ" sz="2400" dirty="0" smtClean="0">
                <a:solidFill>
                  <a:schemeClr val="tx1"/>
                </a:solidFill>
              </a:rPr>
              <a:t>: Přírodověda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Tematický okruh</a:t>
            </a:r>
            <a:r>
              <a:rPr lang="cs-CZ" sz="2400" dirty="0" smtClean="0">
                <a:solidFill>
                  <a:schemeClr val="tx1"/>
                </a:solidFill>
              </a:rPr>
              <a:t>: Rozmanitost přírody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Téma</a:t>
            </a:r>
            <a:r>
              <a:rPr lang="cs-CZ" sz="2400" dirty="0" smtClean="0">
                <a:solidFill>
                  <a:schemeClr val="tx1"/>
                </a:solidFill>
              </a:rPr>
              <a:t>: Procvičování magnetické a gravitační síly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Pomůcky</a:t>
            </a:r>
            <a:r>
              <a:rPr lang="cs-CZ" sz="2400" dirty="0" smtClean="0">
                <a:solidFill>
                  <a:schemeClr val="tx1"/>
                </a:solidFill>
              </a:rPr>
              <a:t>: Dataprojektor, pero, sešit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Anotace</a:t>
            </a:r>
            <a:r>
              <a:rPr lang="cs-CZ" sz="2400" dirty="0" smtClean="0">
                <a:solidFill>
                  <a:schemeClr val="tx1"/>
                </a:solidFill>
              </a:rPr>
              <a:t>: Děti písemně odpoví na otázky</a:t>
            </a:r>
            <a:endParaRPr lang="cs-CZ" sz="24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294" y="0"/>
            <a:ext cx="5277619" cy="1321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900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836712"/>
            <a:ext cx="8712967" cy="525658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6000" dirty="0" smtClean="0"/>
              <a:t>MAGNETICKÁ   A GRAVITAČNÍ SÍLA</a:t>
            </a:r>
            <a:br>
              <a:rPr lang="cs-CZ" sz="6000" dirty="0" smtClean="0"/>
            </a:br>
            <a:endParaRPr lang="cs-CZ" sz="6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238125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868144" y="47971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514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endParaRPr lang="cs-CZ" sz="6000" dirty="0"/>
          </a:p>
          <a:p>
            <a:pPr marL="0" indent="0" algn="ctr">
              <a:buNone/>
            </a:pPr>
            <a:r>
              <a:rPr lang="cs-CZ" sz="6000" dirty="0" smtClean="0"/>
              <a:t>1. CO JE TO MAGNETICKÁ SÍLA?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84154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7776864" cy="4857720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15000" dirty="0" smtClean="0"/>
              <a:t>2. ZEMĚ PŮSOBÍ JAKO:</a:t>
            </a:r>
          </a:p>
          <a:p>
            <a:pPr marL="0" indent="0" algn="ctr">
              <a:buNone/>
            </a:pPr>
            <a:r>
              <a:rPr lang="cs-CZ" sz="15000" dirty="0" smtClean="0"/>
              <a:t>KOLO          MAGNET</a:t>
            </a:r>
          </a:p>
          <a:p>
            <a:pPr marL="0" indent="0">
              <a:buNone/>
            </a:pPr>
            <a:r>
              <a:rPr lang="cs-CZ" sz="15000" dirty="0" smtClean="0"/>
              <a:t> GUMA          RAKETA</a:t>
            </a:r>
            <a:endParaRPr lang="cs-CZ" sz="15000" dirty="0"/>
          </a:p>
        </p:txBody>
      </p:sp>
    </p:spTree>
    <p:extLst>
      <p:ext uri="{BB962C8B-B14F-4D97-AF65-F5344CB8AC3E}">
        <p14:creationId xmlns:p14="http://schemas.microsoft.com/office/powerpoint/2010/main" val="201786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4857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3. JAKOU ČÁST KOMPASU ZEMĚ PŘITAHUJE?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81815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99592" y="404664"/>
            <a:ext cx="7848872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4. KE KTERÉ SVĚTOVÉ STRANĚ STŘELKA KOMPASU VŽDY UKAZUJE?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06380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764704"/>
            <a:ext cx="7560840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5. PŘITAHUJE ZEMĚ VŠECHNY PŘEDMĚTY KE SVÉMU STŘEDU?</a:t>
            </a:r>
          </a:p>
          <a:p>
            <a:pPr marL="0" indent="0" algn="ctr">
              <a:buNone/>
            </a:pPr>
            <a:r>
              <a:rPr lang="cs-CZ" sz="6000" dirty="0" smtClean="0"/>
              <a:t>ANO          NE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66298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6. CO JE TO GRAVITAČNÍ SÍLA?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47573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85384" cy="4281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7. JE KOLEM ZEMĚ GRAVITAČNÍ POLE?</a:t>
            </a:r>
          </a:p>
          <a:p>
            <a:pPr marL="0" indent="0" algn="ctr">
              <a:buNone/>
            </a:pPr>
            <a:r>
              <a:rPr lang="cs-CZ" sz="6000" dirty="0" smtClean="0"/>
              <a:t>ANO          NE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32949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404664"/>
            <a:ext cx="7776864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8. PŘITAHUJE MAGNETICKÁ SÍLA VŠECHNY PŘEDMĚTY?</a:t>
            </a:r>
          </a:p>
          <a:p>
            <a:pPr marL="0" indent="0" algn="ctr">
              <a:buNone/>
            </a:pPr>
            <a:r>
              <a:rPr lang="cs-CZ" sz="6000" dirty="0" smtClean="0"/>
              <a:t>ANO            NE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91258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07374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dirty="0" smtClean="0"/>
              <a:t>9. PŘITAHUJE GRAVITAČNÍ SÍLA VŠECHNY PŘEDMĚTY?</a:t>
            </a:r>
          </a:p>
          <a:p>
            <a:pPr marL="0" indent="0" algn="ctr">
              <a:buNone/>
            </a:pPr>
            <a:r>
              <a:rPr lang="cs-CZ" sz="6000" dirty="0" smtClean="0"/>
              <a:t>ANO           NE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58885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116632"/>
            <a:ext cx="8928992" cy="633670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6000" dirty="0" smtClean="0"/>
              <a:t>10. MAGNETICKÉ POLE JE?</a:t>
            </a:r>
          </a:p>
          <a:p>
            <a:pPr marL="0" indent="0">
              <a:buNone/>
            </a:pPr>
            <a:r>
              <a:rPr lang="cs-CZ" sz="6000" dirty="0" smtClean="0"/>
              <a:t>A) PŘITAŽLIVÉ   </a:t>
            </a:r>
          </a:p>
          <a:p>
            <a:pPr marL="0" indent="0">
              <a:buNone/>
            </a:pPr>
            <a:r>
              <a:rPr lang="cs-CZ" sz="6000" dirty="0" smtClean="0"/>
              <a:t>B) ŽÁDNÉ</a:t>
            </a:r>
          </a:p>
          <a:p>
            <a:pPr marL="0" indent="0">
              <a:buNone/>
            </a:pPr>
            <a:r>
              <a:rPr lang="cs-CZ" sz="6000" dirty="0" smtClean="0"/>
              <a:t>C) ODPUDIVÉ    </a:t>
            </a:r>
          </a:p>
          <a:p>
            <a:pPr marL="0" indent="0">
              <a:buNone/>
            </a:pPr>
            <a:r>
              <a:rPr lang="cs-CZ" sz="6000" dirty="0" smtClean="0"/>
              <a:t>D) PŘITAŽLIVÉ I ODPUDIVÉ</a:t>
            </a:r>
          </a:p>
          <a:p>
            <a:pPr marL="0" indent="0">
              <a:buNone/>
            </a:pP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51812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6912768" cy="435366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SPRÁVNÉ ODPOVĚDI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07371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52177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/>
          </a:p>
          <a:p>
            <a:pPr marL="45720" indent="0" algn="ctr">
              <a:buNone/>
            </a:pPr>
            <a:r>
              <a:rPr lang="cs-CZ" sz="6000" dirty="0" smtClean="0"/>
              <a:t>1. SÍLA, KTEROU SE MAGNETY PŘITAHUJÍ NEBO ODPUZUJÍ!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53448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424936" cy="514575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2. MAGNET</a:t>
            </a:r>
          </a:p>
          <a:p>
            <a:pPr marL="45720" indent="0" algn="ctr">
              <a:buNone/>
            </a:pPr>
            <a:r>
              <a:rPr lang="cs-CZ" sz="6000" dirty="0" smtClean="0"/>
              <a:t>3. TMAVÁ ČÁST STŘELKY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1293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640960" cy="54337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4. SEVER</a:t>
            </a:r>
          </a:p>
          <a:p>
            <a:pPr marL="45720" indent="0">
              <a:buNone/>
            </a:pPr>
            <a:r>
              <a:rPr lang="cs-CZ" sz="6000" dirty="0" smtClean="0"/>
              <a:t>			5. ANO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12619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7560840" cy="435366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6. SÍLA, KTEROU JSOU PŘEDMĚTY PŘITAHOVÁNY!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49621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640960" cy="54337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7. ANO</a:t>
            </a:r>
          </a:p>
          <a:p>
            <a:pPr marL="45720" indent="0">
              <a:buNone/>
            </a:pPr>
            <a:r>
              <a:rPr lang="cs-CZ" sz="6000" dirty="0" smtClean="0"/>
              <a:t>		 	 8. NE</a:t>
            </a:r>
          </a:p>
          <a:p>
            <a:pPr marL="45720" indent="0" algn="ctr">
              <a:buNone/>
            </a:pPr>
            <a:r>
              <a:rPr lang="cs-CZ" sz="6000" dirty="0" smtClean="0"/>
              <a:t>9. ANO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51667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784976" cy="56498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10. PŘITAŽLIVÉ  I ODPUDIVÉ</a:t>
            </a:r>
          </a:p>
          <a:p>
            <a:pPr marL="45720" indent="0" algn="ctr">
              <a:buNone/>
            </a:pPr>
            <a:endParaRPr lang="cs-CZ" sz="6000" dirty="0" smtClean="0"/>
          </a:p>
          <a:p>
            <a:pPr marL="45720" indent="0">
              <a:buNone/>
            </a:pPr>
            <a:endParaRPr lang="cs-CZ" sz="1200" dirty="0" smtClean="0"/>
          </a:p>
          <a:p>
            <a:pPr marL="45720" indent="0">
              <a:buNone/>
            </a:pPr>
            <a:r>
              <a:rPr lang="cs-CZ" sz="1200" dirty="0" smtClean="0"/>
              <a:t>Zdroj:</a:t>
            </a:r>
          </a:p>
          <a:p>
            <a:pPr marL="45720" indent="0">
              <a:buNone/>
            </a:pPr>
            <a:r>
              <a:rPr lang="en-US" sz="1200" dirty="0" smtClean="0"/>
              <a:t>[1] </a:t>
            </a:r>
            <a:r>
              <a:rPr lang="cs-CZ" sz="1200" dirty="0" smtClean="0"/>
              <a:t>BIOS</a:t>
            </a:r>
            <a:r>
              <a:rPr lang="cs-CZ" sz="1200" dirty="0"/>
              <a:t>. </a:t>
            </a:r>
            <a:r>
              <a:rPr lang="cs-CZ" sz="1200" dirty="0" err="1"/>
              <a:t>Soubor:Kompas</a:t>
            </a:r>
            <a:r>
              <a:rPr lang="cs-CZ" sz="1200" dirty="0"/>
              <a:t> Sofia.JPG. </a:t>
            </a:r>
            <a:r>
              <a:rPr lang="cs-CZ" sz="1200" i="1" dirty="0" err="1"/>
              <a:t>Wikipedia</a:t>
            </a:r>
            <a:r>
              <a:rPr lang="cs-CZ" sz="1200" dirty="0"/>
              <a:t> [online]. 27. 9. 2005 [cit. </a:t>
            </a:r>
            <a:r>
              <a:rPr lang="cs-CZ" sz="1200" dirty="0" smtClean="0"/>
              <a:t>2013-02-01]. </a:t>
            </a:r>
            <a:r>
              <a:rPr lang="cs-CZ" sz="1200" dirty="0"/>
              <a:t>Dostupné z: </a:t>
            </a:r>
            <a:endParaRPr lang="cs-CZ" sz="1200" dirty="0" smtClean="0"/>
          </a:p>
          <a:p>
            <a:pPr marL="45720" indent="0">
              <a:buNone/>
            </a:pP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cs.mobile.wikipedia.org/wiki/Soubor:Kompas_Sofia.JPG</a:t>
            </a:r>
            <a:endParaRPr lang="en-US" sz="1200" smtClean="0"/>
          </a:p>
          <a:p>
            <a:pPr marL="45720" indent="0">
              <a:buNone/>
            </a:pPr>
            <a:endParaRPr lang="cs-CZ" sz="1200" dirty="0" smtClean="0"/>
          </a:p>
          <a:p>
            <a:pPr marL="45720" indent="0">
              <a:buNone/>
            </a:pPr>
            <a:endParaRPr lang="cs-CZ" sz="1200" dirty="0" smtClean="0"/>
          </a:p>
          <a:p>
            <a:pPr marL="4572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4986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148</TotalTime>
  <Words>240</Words>
  <Application>Microsoft Office PowerPoint</Application>
  <PresentationFormat>Předvádění na obrazovce (4:3)</PresentationFormat>
  <Paragraphs>68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Aerodynamika</vt:lpstr>
      <vt:lpstr>VY_32_INOVACE_01_14</vt:lpstr>
      <vt:lpstr>MAGNETICKÁ   A GRAVITAČNÍ SÍLA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MAGNETICKÁ   A GRAVITAČNÍ SÍLA</dc:title>
  <dc:creator>kocenda</dc:creator>
  <cp:lastModifiedBy>hornakova</cp:lastModifiedBy>
  <cp:revision>21</cp:revision>
  <cp:lastPrinted>2013-12-27T18:57:21Z</cp:lastPrinted>
  <dcterms:created xsi:type="dcterms:W3CDTF">2013-02-13T09:04:51Z</dcterms:created>
  <dcterms:modified xsi:type="dcterms:W3CDTF">2013-12-27T18:57:52Z</dcterms:modified>
</cp:coreProperties>
</file>