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0" r:id="rId2"/>
    <p:sldId id="256" r:id="rId3"/>
    <p:sldId id="257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72" r:id="rId14"/>
    <p:sldId id="260" r:id="rId15"/>
    <p:sldId id="273" r:id="rId16"/>
    <p:sldId id="271" r:id="rId17"/>
    <p:sldId id="269" r:id="rId18"/>
    <p:sldId id="274" r:id="rId19"/>
    <p:sldId id="275" r:id="rId20"/>
    <p:sldId id="281" r:id="rId21"/>
    <p:sldId id="282" r:id="rId22"/>
    <p:sldId id="278" r:id="rId23"/>
    <p:sldId id="279" r:id="rId24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15" autoAdjust="0"/>
    <p:restoredTop sz="94660"/>
  </p:normalViewPr>
  <p:slideViewPr>
    <p:cSldViewPr>
      <p:cViewPr varScale="1">
        <p:scale>
          <a:sx n="103" d="100"/>
          <a:sy n="103" d="100"/>
        </p:scale>
        <p:origin x="-21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901BB-BF46-46B8-A370-1C04907D6830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FD079-456E-45EB-B5ED-D4CC93CF4AD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901BB-BF46-46B8-A370-1C04907D6830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FD079-456E-45EB-B5ED-D4CC93CF4AD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901BB-BF46-46B8-A370-1C04907D6830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FD079-456E-45EB-B5ED-D4CC93CF4A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901BB-BF46-46B8-A370-1C04907D6830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FD079-456E-45EB-B5ED-D4CC93CF4AD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901BB-BF46-46B8-A370-1C04907D6830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FD079-456E-45EB-B5ED-D4CC93CF4AD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901BB-BF46-46B8-A370-1C04907D6830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FD079-456E-45EB-B5ED-D4CC93CF4A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901BB-BF46-46B8-A370-1C04907D6830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FD079-456E-45EB-B5ED-D4CC93CF4A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901BB-BF46-46B8-A370-1C04907D6830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FD079-456E-45EB-B5ED-D4CC93CF4A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901BB-BF46-46B8-A370-1C04907D6830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FD079-456E-45EB-B5ED-D4CC93CF4AD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901BB-BF46-46B8-A370-1C04907D6830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FD079-456E-45EB-B5ED-D4CC93CF4A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901BB-BF46-46B8-A370-1C04907D6830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FD079-456E-45EB-B5ED-D4CC93CF4A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EC901BB-BF46-46B8-A370-1C04907D6830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9BFD079-456E-45EB-B5ED-D4CC93CF4AD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cs.m.wikipedia.org/wiki/Soubor:A_strange_fog_at_the_beaches_(201998824).jpg" TargetMode="External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27785" y="6453336"/>
            <a:ext cx="6516216" cy="404664"/>
          </a:xfrm>
        </p:spPr>
        <p:txBody>
          <a:bodyPr/>
          <a:lstStyle/>
          <a:p>
            <a:pPr marL="0" indent="0" algn="l">
              <a:buNone/>
            </a:pPr>
            <a:r>
              <a:rPr lang="cs-CZ" sz="2200" dirty="0" smtClean="0">
                <a:latin typeface="+mn-lt"/>
              </a:rPr>
              <a:t>VY_32_INOVACE_02_14</a:t>
            </a:r>
            <a:endParaRPr lang="cs-CZ" sz="22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1340768"/>
            <a:ext cx="8856984" cy="5040560"/>
          </a:xfrm>
        </p:spPr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dirty="0">
                <a:solidFill>
                  <a:schemeClr val="tx1"/>
                </a:solidFill>
              </a:rPr>
              <a:t>Škola: Základní škola Trávníky Otrokovice, příspěvková organizace</a:t>
            </a:r>
          </a:p>
          <a:p>
            <a:pPr marL="45720" indent="0">
              <a:buNone/>
            </a:pPr>
            <a:r>
              <a:rPr lang="cs-CZ" dirty="0">
                <a:solidFill>
                  <a:schemeClr val="tx1"/>
                </a:solidFill>
              </a:rPr>
              <a:t>Číslo projektu: CZ.1.07/1.4.00/21.2637</a:t>
            </a:r>
          </a:p>
          <a:p>
            <a:pPr marL="45720" indent="0">
              <a:buNone/>
            </a:pPr>
            <a:r>
              <a:rPr lang="cs-CZ" dirty="0">
                <a:solidFill>
                  <a:schemeClr val="tx1"/>
                </a:solidFill>
              </a:rPr>
              <a:t>Název výukového materiálu</a:t>
            </a:r>
            <a:r>
              <a:rPr lang="cs-CZ" dirty="0" smtClean="0">
                <a:solidFill>
                  <a:schemeClr val="tx1"/>
                </a:solidFill>
              </a:rPr>
              <a:t>: Složení vzduchu + Roční období</a:t>
            </a:r>
            <a:endParaRPr lang="cs-CZ" dirty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dirty="0">
                <a:solidFill>
                  <a:schemeClr val="tx1"/>
                </a:solidFill>
              </a:rPr>
              <a:t>Autor</a:t>
            </a:r>
            <a:r>
              <a:rPr lang="cs-CZ" dirty="0" smtClean="0">
                <a:solidFill>
                  <a:schemeClr val="tx1"/>
                </a:solidFill>
              </a:rPr>
              <a:t>: Mgr. Aleš </a:t>
            </a:r>
            <a:r>
              <a:rPr lang="cs-CZ" dirty="0" err="1" smtClean="0">
                <a:solidFill>
                  <a:schemeClr val="tx1"/>
                </a:solidFill>
              </a:rPr>
              <a:t>Kočenda</a:t>
            </a:r>
            <a:endParaRPr lang="cs-CZ" dirty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dirty="0">
                <a:solidFill>
                  <a:schemeClr val="tx1"/>
                </a:solidFill>
              </a:rPr>
              <a:t>Vytvořeno</a:t>
            </a:r>
            <a:r>
              <a:rPr lang="cs-CZ" smtClean="0">
                <a:solidFill>
                  <a:schemeClr val="tx1"/>
                </a:solidFill>
              </a:rPr>
              <a:t>: 2. </a:t>
            </a:r>
            <a:r>
              <a:rPr lang="cs-CZ" dirty="0" smtClean="0">
                <a:solidFill>
                  <a:schemeClr val="tx1"/>
                </a:solidFill>
              </a:rPr>
              <a:t>února 2013</a:t>
            </a:r>
            <a:endParaRPr lang="cs-CZ" dirty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dirty="0">
                <a:solidFill>
                  <a:schemeClr val="tx1"/>
                </a:solidFill>
              </a:rPr>
              <a:t>Ročník</a:t>
            </a:r>
            <a:r>
              <a:rPr lang="cs-CZ" dirty="0" smtClean="0">
                <a:solidFill>
                  <a:schemeClr val="tx1"/>
                </a:solidFill>
              </a:rPr>
              <a:t>: Pátý</a:t>
            </a:r>
            <a:endParaRPr lang="cs-CZ" dirty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dirty="0">
                <a:solidFill>
                  <a:schemeClr val="tx1"/>
                </a:solidFill>
              </a:rPr>
              <a:t>Vzdělávací oblast</a:t>
            </a:r>
            <a:r>
              <a:rPr lang="cs-CZ" dirty="0" smtClean="0">
                <a:solidFill>
                  <a:schemeClr val="tx1"/>
                </a:solidFill>
              </a:rPr>
              <a:t>: Člověk a jeho svět</a:t>
            </a:r>
            <a:endParaRPr lang="cs-CZ" dirty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dirty="0">
                <a:solidFill>
                  <a:schemeClr val="tx1"/>
                </a:solidFill>
              </a:rPr>
              <a:t>Vzdělávací obor</a:t>
            </a:r>
            <a:r>
              <a:rPr lang="cs-CZ" dirty="0" smtClean="0">
                <a:solidFill>
                  <a:schemeClr val="tx1"/>
                </a:solidFill>
              </a:rPr>
              <a:t>: Přírodověda</a:t>
            </a:r>
            <a:endParaRPr lang="cs-CZ" dirty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dirty="0">
                <a:solidFill>
                  <a:schemeClr val="tx1"/>
                </a:solidFill>
              </a:rPr>
              <a:t>Tematický okruh</a:t>
            </a:r>
            <a:r>
              <a:rPr lang="cs-CZ" dirty="0" smtClean="0">
                <a:solidFill>
                  <a:schemeClr val="tx1"/>
                </a:solidFill>
              </a:rPr>
              <a:t>: Rozmanitost přírody</a:t>
            </a:r>
            <a:endParaRPr lang="cs-CZ" dirty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dirty="0">
                <a:solidFill>
                  <a:schemeClr val="tx1"/>
                </a:solidFill>
              </a:rPr>
              <a:t>Téma</a:t>
            </a:r>
            <a:r>
              <a:rPr lang="cs-CZ" dirty="0" smtClean="0">
                <a:solidFill>
                  <a:schemeClr val="tx1"/>
                </a:solidFill>
              </a:rPr>
              <a:t>: Procvičování složení vzduchu a ročních období</a:t>
            </a:r>
            <a:endParaRPr lang="cs-CZ" dirty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dirty="0">
                <a:solidFill>
                  <a:schemeClr val="tx1"/>
                </a:solidFill>
              </a:rPr>
              <a:t>Pomůcky</a:t>
            </a:r>
            <a:r>
              <a:rPr lang="cs-CZ" dirty="0" smtClean="0">
                <a:solidFill>
                  <a:schemeClr val="tx1"/>
                </a:solidFill>
              </a:rPr>
              <a:t>: Dataprojektor, pero, sešit</a:t>
            </a:r>
            <a:endParaRPr lang="cs-CZ" dirty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dirty="0">
                <a:solidFill>
                  <a:schemeClr val="tx1"/>
                </a:solidFill>
              </a:rPr>
              <a:t>Anotace</a:t>
            </a:r>
            <a:r>
              <a:rPr lang="cs-CZ" dirty="0" smtClean="0">
                <a:solidFill>
                  <a:schemeClr val="tx1"/>
                </a:solidFill>
              </a:rPr>
              <a:t>: Děti písemně odpoví na otázky</a:t>
            </a:r>
            <a:endParaRPr lang="cs-CZ" dirty="0">
              <a:solidFill>
                <a:schemeClr val="tx1"/>
              </a:solidFill>
            </a:endParaRPr>
          </a:p>
          <a:p>
            <a:pPr marL="45720" indent="0">
              <a:buNone/>
            </a:pPr>
            <a:endParaRPr lang="cs-CZ" dirty="0"/>
          </a:p>
        </p:txBody>
      </p:sp>
      <p:pic>
        <p:nvPicPr>
          <p:cNvPr id="4" name="Picture 2" descr="Y:\Log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0"/>
            <a:ext cx="4784169" cy="119801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409655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620688"/>
            <a:ext cx="8568952" cy="5544615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6000" dirty="0" smtClean="0"/>
              <a:t>SLOŽENÍ VZDUCHU + ROČNÍ OBDOBÍ</a:t>
            </a:r>
            <a:br>
              <a:rPr lang="cs-CZ" sz="6000" dirty="0" smtClean="0"/>
            </a:br>
            <a:endParaRPr lang="cs-CZ" sz="6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24250" y="2780928"/>
            <a:ext cx="2095500" cy="2790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724128" y="5085184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[1]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94840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317432" cy="5289768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1. NAPIŠ, Z ČEHO SE SKLÁDÁ VZDUCH?</a:t>
            </a:r>
          </a:p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2400880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43608" y="731520"/>
            <a:ext cx="7056784" cy="5217760"/>
          </a:xfrm>
        </p:spPr>
        <p:txBody>
          <a:bodyPr>
            <a:normAutofit lnSpcReduction="10000"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/>
              <a:t>2</a:t>
            </a:r>
            <a:r>
              <a:rPr lang="cs-CZ" sz="6000" dirty="0" smtClean="0"/>
              <a:t>. MÁ OBLAČNOST VLIV NA POČASÍ?</a:t>
            </a:r>
          </a:p>
          <a:p>
            <a:pPr marL="45720" indent="0" algn="ctr">
              <a:buNone/>
            </a:pPr>
            <a:endParaRPr lang="cs-CZ" sz="6000" dirty="0"/>
          </a:p>
          <a:p>
            <a:pPr marL="45720" indent="0" algn="ctr">
              <a:buNone/>
            </a:pPr>
            <a:r>
              <a:rPr lang="cs-CZ" sz="6000" dirty="0" smtClean="0"/>
              <a:t>ANO          NE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889648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957392" cy="4785712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/>
          </a:p>
          <a:p>
            <a:pPr marL="45720" indent="0" algn="ctr">
              <a:buNone/>
            </a:pPr>
            <a:r>
              <a:rPr lang="cs-CZ" sz="6000" dirty="0"/>
              <a:t>3</a:t>
            </a:r>
            <a:r>
              <a:rPr lang="cs-CZ" sz="6000" dirty="0" smtClean="0"/>
              <a:t>. CO JE TO POČASÍ?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965011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4. CO JE TO METEOROLOGIE?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1653804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101408" cy="4713704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/>
              <a:t>5</a:t>
            </a:r>
            <a:r>
              <a:rPr lang="cs-CZ" sz="6000" dirty="0" smtClean="0"/>
              <a:t>. K ČEMU SLOUŽÍ METEOROLOGICKÉ DRUŽICE?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4029586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461448" cy="4929728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/>
              <a:t>6</a:t>
            </a:r>
            <a:r>
              <a:rPr lang="cs-CZ" sz="6000" dirty="0" smtClean="0"/>
              <a:t>. ZA KOLIK DNÍ OBĚHNE ZEMĚ KOLEM SLUNCE?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417285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029400" cy="4857720"/>
          </a:xfrm>
        </p:spPr>
        <p:txBody>
          <a:bodyPr>
            <a:normAutofit lnSpcReduction="10000"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/>
              <a:t>7</a:t>
            </a:r>
            <a:r>
              <a:rPr lang="cs-CZ" sz="6000" dirty="0" smtClean="0"/>
              <a:t>. NAPIŠ DATUM, KDY NASTÁVÁ JARNÍ ROVNODENNOST!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720644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/>
              <a:t>8</a:t>
            </a:r>
            <a:r>
              <a:rPr lang="cs-CZ" sz="6000" dirty="0" smtClean="0"/>
              <a:t>. NAPIŠ DATUM, KDY NASTÁVÁ </a:t>
            </a:r>
            <a:r>
              <a:rPr lang="cs-CZ" sz="6000" dirty="0" smtClean="0"/>
              <a:t>LÉTO.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37511027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173416" cy="4569688"/>
          </a:xfrm>
        </p:spPr>
        <p:txBody>
          <a:bodyPr>
            <a:normAutofit lnSpcReduction="10000"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/>
              <a:t>9</a:t>
            </a:r>
            <a:r>
              <a:rPr lang="cs-CZ" sz="6000" dirty="0" smtClean="0"/>
              <a:t>. NAPIŠ DATUM, KDY NASTÁVÁ PODZIMNÍ ROVNODENNOST!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1580216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173416" cy="4929728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10. NAPIŠ DATUM, KDY NASTÁVÁ ZIMA! 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3433983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173416" cy="4929728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SPRÁVNÉ ODPOVĚDI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3162291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885384" cy="4569688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1. KYSLÍK  DUSÍK  OXID </a:t>
            </a:r>
            <a:r>
              <a:rPr lang="cs-CZ" sz="6000" dirty="0" smtClean="0"/>
              <a:t>UHLIČITÝ  </a:t>
            </a:r>
            <a:r>
              <a:rPr lang="cs-CZ" sz="6000" dirty="0" smtClean="0"/>
              <a:t>OSTATNÍ LÁTKY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3152715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2.  ANO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3743121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957392" cy="4929728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/>
              <a:t>3</a:t>
            </a:r>
            <a:r>
              <a:rPr lang="cs-CZ" sz="6000" dirty="0" smtClean="0"/>
              <a:t>. URČITÝ STAV OVZDUŠÍ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4085009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/>
              <a:t>4</a:t>
            </a:r>
            <a:r>
              <a:rPr lang="cs-CZ" sz="6000" dirty="0" smtClean="0"/>
              <a:t>. OBOR, KTERÝ SE ZABÝVÁ POČASÍM!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3315097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957392" cy="5361776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5. SLOUŽÍ K PŘESNÉMU URČENÍ POČASÍ! 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2900917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885384" cy="4569688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6. 365 DNÍ PŘESNĚJI 365 A ČTVRT DNE! 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623762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731520"/>
            <a:ext cx="8712968" cy="5217760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7.</a:t>
            </a:r>
          </a:p>
          <a:p>
            <a:pPr marL="45720" indent="0" algn="ctr">
              <a:buNone/>
            </a:pPr>
            <a:r>
              <a:rPr lang="cs-CZ" sz="6000" dirty="0" smtClean="0"/>
              <a:t>23. BŘEZNA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3309376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731520"/>
            <a:ext cx="8640960" cy="5721816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8.</a:t>
            </a:r>
          </a:p>
          <a:p>
            <a:pPr marL="45720" indent="0" algn="ctr">
              <a:buNone/>
            </a:pPr>
            <a:r>
              <a:rPr lang="cs-CZ" sz="6000" dirty="0" smtClean="0"/>
              <a:t>21. ČERVNA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2428004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9.  </a:t>
            </a:r>
          </a:p>
          <a:p>
            <a:pPr marL="45720" indent="0" algn="ctr">
              <a:buNone/>
            </a:pPr>
            <a:r>
              <a:rPr lang="cs-CZ" sz="6000" dirty="0" smtClean="0"/>
              <a:t>23. ZÁŘÍ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16885476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731520"/>
            <a:ext cx="8640960" cy="5721816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10.   </a:t>
            </a:r>
          </a:p>
          <a:p>
            <a:pPr marL="45720" indent="0" algn="ctr">
              <a:buNone/>
            </a:pPr>
            <a:r>
              <a:rPr lang="cs-CZ" sz="6000" dirty="0" smtClean="0"/>
              <a:t>21. PROSINEC</a:t>
            </a:r>
          </a:p>
          <a:p>
            <a:pPr marL="45720" indent="0" algn="ctr">
              <a:buNone/>
            </a:pPr>
            <a:endParaRPr lang="cs-CZ" sz="6000" dirty="0"/>
          </a:p>
          <a:p>
            <a:pPr marL="45720" indent="0">
              <a:buNone/>
            </a:pPr>
            <a:r>
              <a:rPr lang="cs-CZ" sz="1200" dirty="0" smtClean="0"/>
              <a:t>Zdroj:</a:t>
            </a:r>
          </a:p>
          <a:p>
            <a:pPr marL="45720" indent="0">
              <a:buNone/>
            </a:pPr>
            <a:r>
              <a:rPr lang="en-US" sz="1200" dirty="0" smtClean="0"/>
              <a:t>[1] </a:t>
            </a:r>
            <a:r>
              <a:rPr lang="cs-CZ" sz="1200" dirty="0" smtClean="0"/>
              <a:t>CYMET</a:t>
            </a:r>
            <a:r>
              <a:rPr lang="cs-CZ" sz="1200" dirty="0"/>
              <a:t>, Laurence. </a:t>
            </a:r>
            <a:r>
              <a:rPr lang="cs-CZ" sz="1200" dirty="0" err="1"/>
              <a:t>Soubor:A</a:t>
            </a:r>
            <a:r>
              <a:rPr lang="cs-CZ" sz="1200" dirty="0"/>
              <a:t> </a:t>
            </a:r>
            <a:r>
              <a:rPr lang="cs-CZ" sz="1200" dirty="0" err="1"/>
              <a:t>strange</a:t>
            </a:r>
            <a:r>
              <a:rPr lang="cs-CZ" sz="1200" dirty="0"/>
              <a:t> </a:t>
            </a:r>
            <a:r>
              <a:rPr lang="cs-CZ" sz="1200" dirty="0" err="1"/>
              <a:t>fog</a:t>
            </a:r>
            <a:r>
              <a:rPr lang="cs-CZ" sz="1200" dirty="0"/>
              <a:t> </a:t>
            </a:r>
            <a:r>
              <a:rPr lang="cs-CZ" sz="1200" dirty="0" err="1"/>
              <a:t>at</a:t>
            </a:r>
            <a:r>
              <a:rPr lang="cs-CZ" sz="1200" dirty="0"/>
              <a:t> </a:t>
            </a:r>
            <a:r>
              <a:rPr lang="cs-CZ" sz="1200" dirty="0" err="1"/>
              <a:t>the</a:t>
            </a:r>
            <a:r>
              <a:rPr lang="cs-CZ" sz="1200" dirty="0"/>
              <a:t> </a:t>
            </a:r>
            <a:r>
              <a:rPr lang="cs-CZ" sz="1200" dirty="0" err="1"/>
              <a:t>beaches</a:t>
            </a:r>
            <a:r>
              <a:rPr lang="cs-CZ" sz="1200" dirty="0"/>
              <a:t> (201998824).</a:t>
            </a:r>
            <a:r>
              <a:rPr lang="cs-CZ" sz="1200" dirty="0" err="1"/>
              <a:t>jpg</a:t>
            </a:r>
            <a:r>
              <a:rPr lang="cs-CZ" sz="1200" dirty="0"/>
              <a:t>. </a:t>
            </a:r>
            <a:r>
              <a:rPr lang="cs-CZ" sz="1200" i="1" dirty="0" err="1"/>
              <a:t>Wikipedia</a:t>
            </a:r>
            <a:r>
              <a:rPr lang="cs-CZ" sz="1200" dirty="0"/>
              <a:t> [online]. 21. 12. 2007 [cit. </a:t>
            </a:r>
            <a:r>
              <a:rPr lang="cs-CZ" sz="1200" dirty="0" smtClean="0"/>
              <a:t>2013-02-02]. </a:t>
            </a:r>
            <a:r>
              <a:rPr lang="cs-CZ" sz="1200" dirty="0"/>
              <a:t>Dostupné z: </a:t>
            </a:r>
            <a:r>
              <a:rPr lang="cs-CZ" sz="1200" dirty="0" smtClean="0">
                <a:hlinkClick r:id="rId3"/>
              </a:rPr>
              <a:t>http</a:t>
            </a:r>
            <a:r>
              <a:rPr lang="cs-CZ" sz="1200" dirty="0">
                <a:hlinkClick r:id="rId3"/>
              </a:rPr>
              <a:t>://cs.m.wikipedia.org/wiki/Soubor:A_strange_fog_at_the_beaches_(201998824).</a:t>
            </a:r>
            <a:r>
              <a:rPr lang="cs-CZ" sz="1200" dirty="0" smtClean="0">
                <a:hlinkClick r:id="rId3"/>
              </a:rPr>
              <a:t>jpg</a:t>
            </a:r>
            <a:endParaRPr lang="en-US" sz="1200" dirty="0" smtClean="0"/>
          </a:p>
          <a:p>
            <a:pPr marL="45720" indent="0">
              <a:buNone/>
            </a:pPr>
            <a:endParaRPr lang="cs-CZ" sz="1200" dirty="0" smtClean="0"/>
          </a:p>
          <a:p>
            <a:pPr marL="45720" indent="0">
              <a:buNone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542248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123</TotalTime>
  <Words>259</Words>
  <Application>Microsoft Office PowerPoint</Application>
  <PresentationFormat>Předvádění na obrazovce (4:3)</PresentationFormat>
  <Paragraphs>66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Aerodynamika</vt:lpstr>
      <vt:lpstr>VY_32_INOVACE_02_14</vt:lpstr>
      <vt:lpstr>SLOŽENÍ VZDUCHU + ROČNÍ OBDOBÍ 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SLOŽENÍ VZDUCHU + ROČNÍ OBDOBÍ</dc:title>
  <dc:creator>kocenda</dc:creator>
  <cp:lastModifiedBy>Dum</cp:lastModifiedBy>
  <cp:revision>19</cp:revision>
  <cp:lastPrinted>2013-12-27T18:59:18Z</cp:lastPrinted>
  <dcterms:created xsi:type="dcterms:W3CDTF">2013-02-21T17:32:42Z</dcterms:created>
  <dcterms:modified xsi:type="dcterms:W3CDTF">2013-12-30T13:16:26Z</dcterms:modified>
</cp:coreProperties>
</file>