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6CB1720-2C84-4011-BD8C-55C215BCE0D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2877E3E-8311-4462-A0A9-EBD118110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mobile.wikipedia.org/wiki/Soubor:Zahorska_lowland_01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39993" y="6381328"/>
            <a:ext cx="7204007" cy="476672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dirty="0" smtClean="0">
                <a:latin typeface="+mn-lt"/>
              </a:rPr>
              <a:t>          VY_32_INOVACE_03_14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84784"/>
            <a:ext cx="8712968" cy="4824536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Název výukového materiálu: </a:t>
            </a:r>
            <a:r>
              <a:rPr lang="cs-CZ" dirty="0" smtClean="0">
                <a:solidFill>
                  <a:schemeClr val="tx1"/>
                </a:solidFill>
              </a:rPr>
              <a:t>Rozmanitost podmínek života na Zemi + 				        Teplotní rozdíly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Aleš </a:t>
            </a:r>
            <a:r>
              <a:rPr lang="cs-CZ" dirty="0" err="1">
                <a:solidFill>
                  <a:schemeClr val="tx1"/>
                </a:solidFill>
              </a:rPr>
              <a:t>Kočenda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Vytvořeno: </a:t>
            </a:r>
            <a:r>
              <a:rPr lang="cs-CZ" dirty="0" smtClean="0">
                <a:solidFill>
                  <a:schemeClr val="tx1"/>
                </a:solidFill>
              </a:rPr>
              <a:t>1. března </a:t>
            </a:r>
            <a:r>
              <a:rPr lang="cs-CZ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 Procvičování rozmanitosti podmínek života na Zemi a teplotních     	rozdílů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Anotace: Děti písemně odpoví na otázky</a:t>
            </a:r>
          </a:p>
          <a:p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8639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476672"/>
            <a:ext cx="8002891" cy="5472608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0" dirty="0" smtClean="0"/>
              <a:t>ROZMANITOST PODMÍNEK ŽIVOTA NA ZEMI + TEPLOTNÍ ROZDÍLY</a:t>
            </a:r>
            <a:br>
              <a:rPr lang="cs-CZ" sz="6000" b="0" dirty="0" smtClean="0"/>
            </a:br>
            <a:endParaRPr lang="cs-CZ" sz="60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902" y="4509120"/>
            <a:ext cx="3168352" cy="2102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44208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959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60648"/>
            <a:ext cx="8496944" cy="5760640"/>
          </a:xfrm>
        </p:spPr>
        <p:txBody>
          <a:bodyPr>
            <a:normAutofit/>
          </a:bodyPr>
          <a:lstStyle/>
          <a:p>
            <a:pPr algn="ctr"/>
            <a:endParaRPr lang="cs-CZ" dirty="0" smtClean="0"/>
          </a:p>
          <a:p>
            <a:pPr marL="45720" indent="0" algn="ctr">
              <a:buNone/>
            </a:pPr>
            <a:r>
              <a:rPr lang="cs-CZ" sz="6000" dirty="0" smtClean="0"/>
              <a:t>1. KDE JE DRSNĚJŠÍ PODNEBÍ A CHLADNO?</a:t>
            </a:r>
          </a:p>
          <a:p>
            <a:pPr marL="45720" indent="0" algn="ctr">
              <a:buNone/>
            </a:pPr>
            <a:r>
              <a:rPr lang="cs-CZ" sz="6000" dirty="0" smtClean="0"/>
              <a:t>VE VYSOKÝCH HORÁCH NEBO  V NÍŽINÁCH?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3839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77472" cy="5073744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r>
              <a:rPr lang="cs-CZ" sz="6000" dirty="0" smtClean="0"/>
              <a:t>2. KDE JSOU VHODNÉ PODMÍNKY PRO ZEMĚDĚLSTVÍ?</a:t>
            </a:r>
          </a:p>
          <a:p>
            <a:pPr marL="45720" indent="0" algn="ctr">
              <a:buNone/>
            </a:pPr>
            <a:r>
              <a:rPr lang="cs-CZ" sz="6000" dirty="0" smtClean="0"/>
              <a:t>VE VYSOKÝCH HORÁCH  NEBO V NÍŽINÁCH?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97145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712968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3. JSOU V ČR ZASTOUPENY VŠECHNY 3 DRUHY LESŮ?</a:t>
            </a:r>
          </a:p>
          <a:p>
            <a:pPr marL="45720" indent="0" algn="ctr">
              <a:buNone/>
            </a:pPr>
            <a:r>
              <a:rPr lang="cs-CZ" sz="6000" dirty="0" smtClean="0"/>
              <a:t>ANO 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14180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0891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JAK SE NAZÝVAJÍ NEJVĚTŠÍ VODNÍ PLOCHY?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4577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28092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ČÍM JE OVLIVŇOVÁNA ČISTOTA V TĚCHTO VODÁCH?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7563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14575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 2 ŽIVOČICHY ŽIJÍCÍ V SEVERNÍCH KRAJINÁCH!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7251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 2 ŽIVOČICHY ŽIJÍCÍ V JIŽNÍCH KRAJINÁCH!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3532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92696"/>
            <a:ext cx="8424936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V MÍSTECH, KDE NEPRŠÍ, VZNIKAJÍ?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5993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42493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NAPIŠ 2 NEJVĚTŠÍ POUŠTĚ NA SVĚTĚ!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39294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0891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CO JSOU OÁZY?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86515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7344816" cy="507374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4898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24936" cy="5577800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r>
              <a:rPr lang="cs-CZ" sz="6000" dirty="0" smtClean="0"/>
              <a:t>1. VE VYSOKÝCH HORÁCH</a:t>
            </a:r>
          </a:p>
          <a:p>
            <a:pPr marL="45720" indent="0" algn="ctr">
              <a:buNone/>
            </a:pPr>
            <a:r>
              <a:rPr lang="cs-CZ" sz="6000" dirty="0" smtClean="0"/>
              <a:t>2. V NÍŽINÁCH</a:t>
            </a:r>
          </a:p>
          <a:p>
            <a:pPr marL="45720" indent="0" algn="ctr">
              <a:buNone/>
            </a:pPr>
            <a:r>
              <a:rPr lang="cs-CZ" sz="6000" dirty="0" smtClean="0"/>
              <a:t>3. ANO</a:t>
            </a:r>
          </a:p>
          <a:p>
            <a:pPr marL="45720" indent="0" algn="ctr">
              <a:buNone/>
            </a:pPr>
            <a:r>
              <a:rPr lang="cs-CZ" sz="6000" dirty="0" smtClean="0"/>
              <a:t>JEHLIČNATÉ  LISTNATÉ  SMÍŠENÉ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0537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433784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OCEÁNY</a:t>
            </a:r>
          </a:p>
          <a:p>
            <a:pPr marL="45720" indent="0" algn="ctr">
              <a:buNone/>
            </a:pPr>
            <a:r>
              <a:rPr lang="cs-CZ" sz="6000" dirty="0" smtClean="0"/>
              <a:t>5. LODNÍMI KATASTROFAMI</a:t>
            </a:r>
          </a:p>
          <a:p>
            <a:pPr marL="45720" indent="0" algn="ctr">
              <a:buNone/>
            </a:pPr>
            <a:r>
              <a:rPr lang="cs-CZ" sz="6000" dirty="0" smtClean="0"/>
              <a:t>6. POLÁRNÍ LIŠKA  MROŽ LEDNÍ MEDVĚD   LOS  SOB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9186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96944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SLON  ŽIRAFA  OPICE  PAPOUŠEK  LEV</a:t>
            </a:r>
          </a:p>
          <a:p>
            <a:pPr marL="45720" indent="0" algn="ctr">
              <a:buNone/>
            </a:pPr>
            <a:r>
              <a:rPr lang="cs-CZ" sz="6000" dirty="0" smtClean="0"/>
              <a:t>8. POUŠTĚ  A  POLOPOUŠTĚ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9722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SAHARA  GOBI</a:t>
            </a:r>
          </a:p>
          <a:p>
            <a:pPr marL="45720" indent="0" algn="ctr">
              <a:buNone/>
            </a:pPr>
            <a:r>
              <a:rPr lang="cs-CZ" sz="6000" dirty="0" smtClean="0"/>
              <a:t>10. ZELENÁ MÍSTA V POUŠTI</a:t>
            </a:r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/>
              <a:t>Zdroj: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DORONENKO</a:t>
            </a:r>
            <a:r>
              <a:rPr lang="cs-CZ" sz="1200" dirty="0"/>
              <a:t>, Stanislav. </a:t>
            </a:r>
            <a:r>
              <a:rPr lang="cs-CZ" sz="1200" dirty="0" err="1"/>
              <a:t>Soubor:Zahorska</a:t>
            </a:r>
            <a:r>
              <a:rPr lang="cs-CZ" sz="1200" dirty="0"/>
              <a:t> </a:t>
            </a:r>
            <a:r>
              <a:rPr lang="cs-CZ" sz="1200" dirty="0" err="1"/>
              <a:t>lowland</a:t>
            </a:r>
            <a:r>
              <a:rPr lang="cs-CZ" sz="1200" dirty="0"/>
              <a:t> 01.jpg.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19. 7. 2008 [cit. </a:t>
            </a:r>
            <a:r>
              <a:rPr lang="cs-CZ" sz="1200" dirty="0" smtClean="0"/>
              <a:t>2013-03-01]. </a:t>
            </a:r>
            <a:r>
              <a:rPr lang="cs-CZ" sz="1200" dirty="0"/>
              <a:t>Dostupné z: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cs.mobile.wikipedia.org/wiki/Soubor:Zahorska_lowland_01.jpg</a:t>
            </a:r>
            <a:endParaRPr lang="en-US" sz="1200" smtClean="0"/>
          </a:p>
          <a:p>
            <a:pPr marL="45720" indent="0">
              <a:buNone/>
            </a:pPr>
            <a:endParaRPr lang="cs-CZ" sz="1200" dirty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381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</TotalTime>
  <Words>213</Words>
  <Application>Microsoft Office PowerPoint</Application>
  <PresentationFormat>Předvádění na obrazovce (4:3)</PresentationFormat>
  <Paragraphs>57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          VY_32_INOVACE_03_14 </vt:lpstr>
      <vt:lpstr>ROZMANITOST PODMÍNEK ŽIVOTA NA ZEMI + TEPLOTNÍ ROZDÍLY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kocenda</dc:creator>
  <cp:lastModifiedBy>hornakova</cp:lastModifiedBy>
  <cp:revision>16</cp:revision>
  <cp:lastPrinted>2013-12-27T19:00:26Z</cp:lastPrinted>
  <dcterms:created xsi:type="dcterms:W3CDTF">2013-03-09T12:03:43Z</dcterms:created>
  <dcterms:modified xsi:type="dcterms:W3CDTF">2013-12-27T19:00:39Z</dcterms:modified>
</cp:coreProperties>
</file>