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3" r:id="rId11"/>
    <p:sldId id="265" r:id="rId12"/>
    <p:sldId id="266" r:id="rId13"/>
    <p:sldId id="267" r:id="rId14"/>
    <p:sldId id="268" r:id="rId15"/>
    <p:sldId id="269" r:id="rId16"/>
    <p:sldId id="270" r:id="rId17"/>
    <p:sldId id="27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4CD08-39A1-4FF8-A26D-E4CD29F40BA7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370D0-19CF-4412-92EE-3340E0E07A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4CD08-39A1-4FF8-A26D-E4CD29F40BA7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370D0-19CF-4412-92EE-3340E0E07A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4CD08-39A1-4FF8-A26D-E4CD29F40BA7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370D0-19CF-4412-92EE-3340E0E07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4CD08-39A1-4FF8-A26D-E4CD29F40BA7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370D0-19CF-4412-92EE-3340E0E07A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4CD08-39A1-4FF8-A26D-E4CD29F40BA7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370D0-19CF-4412-92EE-3340E0E07A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4CD08-39A1-4FF8-A26D-E4CD29F40BA7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370D0-19CF-4412-92EE-3340E0E07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4CD08-39A1-4FF8-A26D-E4CD29F40BA7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370D0-19CF-4412-92EE-3340E0E07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4CD08-39A1-4FF8-A26D-E4CD29F40BA7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370D0-19CF-4412-92EE-3340E0E07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4CD08-39A1-4FF8-A26D-E4CD29F40BA7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370D0-19CF-4412-92EE-3340E0E07A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4CD08-39A1-4FF8-A26D-E4CD29F40BA7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370D0-19CF-4412-92EE-3340E0E07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4CD08-39A1-4FF8-A26D-E4CD29F40BA7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370D0-19CF-4412-92EE-3340E0E07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5C4CD08-39A1-4FF8-A26D-E4CD29F40BA7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9A370D0-19CF-4412-92EE-3340E0E07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6525344"/>
            <a:ext cx="6872551" cy="332656"/>
          </a:xfrm>
        </p:spPr>
        <p:txBody>
          <a:bodyPr/>
          <a:lstStyle/>
          <a:p>
            <a:pPr marL="0" indent="0" algn="l">
              <a:buNone/>
            </a:pPr>
            <a:r>
              <a:rPr lang="cs-CZ" sz="2000" smtClean="0">
                <a:latin typeface="+mn-lt"/>
              </a:rPr>
              <a:t>              VY_32_INOVACE_06_14</a:t>
            </a:r>
            <a:endParaRPr lang="cs-CZ" sz="20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484784"/>
            <a:ext cx="8784976" cy="4824536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Škola: Základní škola Trávníky Otrokovice, příspěvková organizace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Číslo projektu: CZ.1.07/1.4.00/21.2637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Název výukového materiálu</a:t>
            </a:r>
            <a:r>
              <a:rPr lang="cs-CZ" sz="2000" dirty="0" smtClean="0">
                <a:solidFill>
                  <a:schemeClr val="tx1"/>
                </a:solidFill>
              </a:rPr>
              <a:t>: Svaly + Smysly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Autor: Mgr. Aleš </a:t>
            </a:r>
            <a:r>
              <a:rPr lang="cs-CZ" sz="2000" dirty="0" err="1">
                <a:solidFill>
                  <a:schemeClr val="tx1"/>
                </a:solidFill>
              </a:rPr>
              <a:t>Kočenda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Vytvořeno</a:t>
            </a:r>
            <a:r>
              <a:rPr lang="cs-CZ" sz="2000">
                <a:solidFill>
                  <a:schemeClr val="tx1"/>
                </a:solidFill>
              </a:rPr>
              <a:t>: </a:t>
            </a:r>
            <a:r>
              <a:rPr lang="cs-CZ" sz="2000" smtClean="0">
                <a:solidFill>
                  <a:schemeClr val="tx1"/>
                </a:solidFill>
              </a:rPr>
              <a:t>4. </a:t>
            </a:r>
            <a:r>
              <a:rPr lang="cs-CZ" sz="2000" dirty="0" smtClean="0">
                <a:solidFill>
                  <a:schemeClr val="tx1"/>
                </a:solidFill>
              </a:rPr>
              <a:t>března 2013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Ročník: Pátý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Vzdělávací oblast: Člověk a jeho svět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Vzdělávací obor: Přírodověda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Tematický okruh: </a:t>
            </a:r>
            <a:r>
              <a:rPr lang="cs-CZ" sz="2000" dirty="0" smtClean="0">
                <a:solidFill>
                  <a:schemeClr val="tx1"/>
                </a:solidFill>
              </a:rPr>
              <a:t>Člověk a jeho zdraví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Téma: </a:t>
            </a:r>
            <a:r>
              <a:rPr lang="cs-CZ" sz="2000" dirty="0" smtClean="0">
                <a:solidFill>
                  <a:schemeClr val="tx1"/>
                </a:solidFill>
              </a:rPr>
              <a:t>Procvičování svalů a smyslů člověka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Pomůcky: Dataprojektor, pero, sešit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Anotace: Děti písemně odpoví na otázky</a:t>
            </a:r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116632"/>
            <a:ext cx="4784169" cy="119801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236384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548680"/>
            <a:ext cx="8640960" cy="5184576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 smtClean="0"/>
              <a:t>SVALY</a:t>
            </a:r>
            <a:br>
              <a:rPr lang="cs-CZ" sz="6000" dirty="0" smtClean="0"/>
            </a:br>
            <a:r>
              <a:rPr lang="cs-CZ" sz="6000" dirty="0" smtClean="0"/>
              <a:t>+</a:t>
            </a:r>
            <a:br>
              <a:rPr lang="cs-CZ" sz="6000" dirty="0" smtClean="0"/>
            </a:br>
            <a:r>
              <a:rPr lang="cs-CZ" sz="6000" dirty="0" smtClean="0"/>
              <a:t>SMYSLY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4129515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712968" cy="550579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1. ČÍM JSOU SVALY PŘIPOUTÁNY KE KOSTEM?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2011465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731520"/>
            <a:ext cx="7920880" cy="500173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2. CO UMOŽŇUJÍ SVALY SPOLU S KOSTMI?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507055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731520"/>
            <a:ext cx="8352928" cy="514575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3. Z ČEHO JSOU SVALY SLOŽENY?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2457190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731520"/>
            <a:ext cx="8496944" cy="564980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4. CO OVLÁDÁME SMRŠŤOVÁNÍM  A  NATAHOVÁNÍM SVALŮ?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2267121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84976" cy="5433784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5. MŮŽEME ŘÍDIT SVOJÍ VŮLÍ VŠECHNY SVALY V NAŠEM TĚLE?</a:t>
            </a:r>
          </a:p>
          <a:p>
            <a:pPr marL="45720" indent="0" algn="ctr">
              <a:buNone/>
            </a:pPr>
            <a:r>
              <a:rPr lang="cs-CZ" sz="6000" dirty="0" smtClean="0"/>
              <a:t>ANO         NE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1274587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12968" cy="564980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6. NAPIŠ 2 SVALY, KTERÉ NEMŮŽEME ŘÍDIT SVOJÍ VŮLÍ V NAŠEM TĚLE!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1798218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731520"/>
            <a:ext cx="8496944" cy="557780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7. </a:t>
            </a:r>
            <a:r>
              <a:rPr lang="cs-CZ" sz="6000" dirty="0" smtClean="0"/>
              <a:t>NAPIŠ, </a:t>
            </a:r>
            <a:r>
              <a:rPr lang="cs-CZ" sz="6000" dirty="0" smtClean="0"/>
              <a:t>KOLIK SVALŮ MÁME PŘIBLIŽNĚ V NAŠEM TĚLE!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3394046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731520"/>
            <a:ext cx="8496944" cy="564980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/>
              <a:t>8</a:t>
            </a:r>
            <a:r>
              <a:rPr lang="cs-CZ" sz="6000" dirty="0" smtClean="0"/>
              <a:t>. CO ZACHYCUJÍ SMYSLOVÉ ORGÁNY Z PROSTŘEDÍ KOLEM NÁS?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2182583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731520"/>
            <a:ext cx="8496944" cy="550579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9. NAPIŠ VŠECH 5 SMYSLŮ ČLOVĚKA!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681599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640960" cy="572181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10. NAPIŠ VŠECHNY SMYSLOVÉ ORGÁNY ČLOVĚKA!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823703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568952" cy="536177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SPRÁVNÉ</a:t>
            </a:r>
          </a:p>
          <a:p>
            <a:pPr marL="45720" indent="0" algn="ctr">
              <a:buNone/>
            </a:pPr>
            <a:r>
              <a:rPr lang="cs-CZ" sz="6000" dirty="0" smtClean="0"/>
              <a:t>ODPOVĚDI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2012405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712968" cy="564980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1. ŠLACHAMI</a:t>
            </a:r>
          </a:p>
          <a:p>
            <a:pPr marL="45720" indent="0" algn="ctr">
              <a:buNone/>
            </a:pPr>
            <a:r>
              <a:rPr lang="cs-CZ" sz="6000" dirty="0" smtClean="0"/>
              <a:t>2. POHYB</a:t>
            </a:r>
          </a:p>
          <a:p>
            <a:pPr marL="45720" indent="0" algn="ctr">
              <a:buNone/>
            </a:pPr>
            <a:r>
              <a:rPr lang="cs-CZ" sz="6000" dirty="0" smtClean="0"/>
              <a:t>3. Z VLÁKEN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4288157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84976" cy="564980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4. POHYB</a:t>
            </a:r>
          </a:p>
          <a:p>
            <a:pPr marL="45720" indent="0" algn="ctr">
              <a:buNone/>
            </a:pPr>
            <a:r>
              <a:rPr lang="cs-CZ" sz="6000" dirty="0" smtClean="0"/>
              <a:t>5. NE</a:t>
            </a:r>
          </a:p>
          <a:p>
            <a:pPr marL="45720" indent="0" algn="ctr">
              <a:buNone/>
            </a:pPr>
            <a:r>
              <a:rPr lang="cs-CZ" sz="6000" dirty="0" smtClean="0"/>
              <a:t>6. ŽALUDEK  SRDCE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1339392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731520"/>
            <a:ext cx="8928992" cy="572181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7. 640 – 650 SVALŮ</a:t>
            </a:r>
          </a:p>
          <a:p>
            <a:pPr marL="45720" indent="0" algn="ctr">
              <a:buNone/>
            </a:pPr>
            <a:r>
              <a:rPr lang="cs-CZ" sz="6000" dirty="0" smtClean="0"/>
              <a:t>8. PODNĚTY  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294803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856984" cy="550579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6000" dirty="0" smtClean="0"/>
              <a:t>9. ZRAK  SLUCH  ČICH  CHUŤ  HMAT</a:t>
            </a:r>
          </a:p>
          <a:p>
            <a:pPr marL="45720" indent="0" algn="ctr">
              <a:buNone/>
            </a:pPr>
            <a:r>
              <a:rPr lang="cs-CZ" sz="6000" dirty="0" smtClean="0"/>
              <a:t>10. OČI  UŠI  NOS  </a:t>
            </a:r>
          </a:p>
          <a:p>
            <a:pPr marL="45720" indent="0" algn="ctr">
              <a:buNone/>
            </a:pPr>
            <a:r>
              <a:rPr lang="cs-CZ" sz="6000" smtClean="0"/>
              <a:t>JAZYK  RUCE</a:t>
            </a:r>
            <a:endParaRPr lang="cs-CZ" sz="6000" dirty="0" smtClean="0"/>
          </a:p>
        </p:txBody>
      </p:sp>
    </p:spTree>
    <p:extLst>
      <p:ext uri="{BB962C8B-B14F-4D97-AF65-F5344CB8AC3E}">
        <p14:creationId xmlns:p14="http://schemas.microsoft.com/office/powerpoint/2010/main" xmlns="" val="3092141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123</TotalTime>
  <Words>224</Words>
  <Application>Microsoft Office PowerPoint</Application>
  <PresentationFormat>Předvádění na obrazovce (4:3)</PresentationFormat>
  <Paragraphs>52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Aerodynamika</vt:lpstr>
      <vt:lpstr>              VY_32_INOVACE_06_14</vt:lpstr>
      <vt:lpstr> SVALY + SMYSLY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SVALY + SMYSLY</dc:title>
  <dc:creator>kocenda</dc:creator>
  <cp:lastModifiedBy>Dum</cp:lastModifiedBy>
  <cp:revision>17</cp:revision>
  <dcterms:created xsi:type="dcterms:W3CDTF">2013-03-14T13:56:33Z</dcterms:created>
  <dcterms:modified xsi:type="dcterms:W3CDTF">2013-12-30T13:52:26Z</dcterms:modified>
</cp:coreProperties>
</file>