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  <p:sldId id="269" r:id="rId16"/>
    <p:sldId id="270" r:id="rId17"/>
    <p:sldId id="271" r:id="rId18"/>
    <p:sldId id="272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D12C808-FED5-4B83-B78D-9D53ED67B7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5E3B9E2-E5DB-4B24-86F9-F8D099C52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getables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6453336"/>
            <a:ext cx="6512511" cy="404664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VY_32_INOVACE_08_14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84784"/>
            <a:ext cx="8856984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Trávicí ústrojí + Potrava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6.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</a:t>
            </a:r>
            <a:r>
              <a:rPr lang="cs-CZ" sz="2000" dirty="0" smtClean="0">
                <a:solidFill>
                  <a:schemeClr val="tx1"/>
                </a:solidFill>
              </a:rPr>
              <a:t>Procvičování trávicího ústrojí a potravy člověka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539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764704"/>
            <a:ext cx="8784976" cy="518457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TRÁVICÍ ÚSTROJÍ </a:t>
            </a:r>
            <a:br>
              <a:rPr lang="cs-CZ" sz="6000" dirty="0" smtClean="0"/>
            </a:br>
            <a:r>
              <a:rPr lang="cs-CZ" sz="6000" dirty="0" smtClean="0"/>
              <a:t>+</a:t>
            </a:r>
            <a:br>
              <a:rPr lang="cs-CZ" sz="6000" dirty="0" smtClean="0"/>
            </a:br>
            <a:r>
              <a:rPr lang="cs-CZ" sz="6000" dirty="0" smtClean="0"/>
              <a:t>POTRAVA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852936"/>
            <a:ext cx="2095500" cy="316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56612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30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7780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1. NAPIŠ, KTERÉ 2 ČÁSTI CHYBÍ V TRÁVICÍM ÚSTROJÍ?</a:t>
            </a:r>
          </a:p>
          <a:p>
            <a:pPr marL="45720" indent="0" algn="ctr">
              <a:buNone/>
            </a:pPr>
            <a:r>
              <a:rPr lang="cs-CZ" sz="6000" dirty="0" smtClean="0"/>
              <a:t>HLTAN  JÍCEN  ŽALUDEK  STŘEVA  JÁTRA  KONEČNÍK</a:t>
            </a:r>
          </a:p>
        </p:txBody>
      </p:sp>
    </p:spTree>
    <p:extLst>
      <p:ext uri="{BB962C8B-B14F-4D97-AF65-F5344CB8AC3E}">
        <p14:creationId xmlns:p14="http://schemas.microsoft.com/office/powerpoint/2010/main" val="229457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352928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KTERÁ ČÁST CHYBÍ V ÚSTNÍ DUTINĚ?</a:t>
            </a:r>
          </a:p>
          <a:p>
            <a:pPr marL="45720" indent="0" algn="ctr">
              <a:buNone/>
            </a:pPr>
            <a:r>
              <a:rPr lang="cs-CZ" sz="6000" dirty="0" smtClean="0"/>
              <a:t>JAZYK  SLINNÉ ŽLÁZY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6060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136904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3. NAPIŠ, ČÍM PŘIJÍMÁME POTRAVU!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4564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4. POTÉ, CO POTRAVU ROZMĚLNÍME ZUBY, JI ZPRACOVÁVAJÍ 2 ORGÁNY – KTERÉ?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3541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5. NAPIŠ, CO SE UVOLŇUJE Z POTRAVY PŮSOBENÍM LÁTEK VYLUČOVANÝCH Z JATER A SLINIVKY BŘIŠNÍ!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8705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24936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6. NAPIŠ, KTERÝM ORGÁNEM SE Z TĚLA ODSTRAŇUJÍ NESTRÁVENÉ ZBYTKY POTRAVY!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7519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NAPIŠ, JAK DLOUHO ASI VYDRŽÍ ČLOVĚK BEZ POTRAVY!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9743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NAPIŠ, DO KTERÝCH 2 SKUPIN ROZDĚLUJEME POTRAVU!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3392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928992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 2 SLOŽKY ROSTLINNÉ POTRAVY!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5644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84976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 2 SLOŽKY ŽIVOČIŠNÉ POTRAVY!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808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28092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6580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208912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1.ÚSTNÍ DUTINA  SLINIVKA BŘIŠNÍ</a:t>
            </a:r>
          </a:p>
          <a:p>
            <a:pPr marL="45720" indent="0" algn="ctr">
              <a:buNone/>
            </a:pPr>
            <a:r>
              <a:rPr lang="cs-CZ" sz="6000" dirty="0" smtClean="0"/>
              <a:t>2. ZUBY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5508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3. ÚSTY</a:t>
            </a:r>
          </a:p>
          <a:p>
            <a:pPr marL="45720" indent="0" algn="ctr">
              <a:buNone/>
            </a:pPr>
            <a:r>
              <a:rPr lang="cs-CZ" sz="6000" dirty="0" smtClean="0"/>
              <a:t>4. ŽALUDEK   A   STŘEVA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4002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ŽIVINY</a:t>
            </a:r>
          </a:p>
          <a:p>
            <a:pPr marL="45720" indent="0" algn="ctr">
              <a:buNone/>
            </a:pPr>
            <a:r>
              <a:rPr lang="cs-CZ" sz="6000" dirty="0" smtClean="0"/>
              <a:t>6. KONEČNÍKEM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8939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ASI 5 TÝDNŮ</a:t>
            </a:r>
          </a:p>
          <a:p>
            <a:pPr marL="45720" indent="0" algn="ctr">
              <a:buNone/>
            </a:pPr>
            <a:r>
              <a:rPr lang="cs-CZ" sz="6000" dirty="0" smtClean="0"/>
              <a:t>8. ROSTLINNÁ  A  ŽIVOČIŠNÁ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88673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9. OVOCE  ZELENINA  LUŠTĚNINY</a:t>
            </a:r>
          </a:p>
          <a:p>
            <a:pPr marL="45720" indent="0" algn="ctr">
              <a:buNone/>
            </a:pPr>
            <a:r>
              <a:rPr lang="cs-CZ" sz="6000" dirty="0" smtClean="0"/>
              <a:t>10. VEJCE  MASO  MLÉKO  RYBY</a:t>
            </a:r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BAUER</a:t>
            </a:r>
            <a:r>
              <a:rPr lang="cs-CZ" sz="1200" dirty="0"/>
              <a:t>, </a:t>
            </a:r>
            <a:r>
              <a:rPr lang="cs-CZ" sz="1200" dirty="0" err="1"/>
              <a:t>Scott</a:t>
            </a:r>
            <a:r>
              <a:rPr lang="cs-CZ" sz="1200" dirty="0"/>
              <a:t>. </a:t>
            </a:r>
            <a:r>
              <a:rPr lang="cs-CZ" sz="1200" dirty="0" err="1"/>
              <a:t>Soubor:Vegetables.jpg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20. 03. 2006 [cit. </a:t>
            </a:r>
            <a:r>
              <a:rPr lang="cs-CZ" sz="1200" dirty="0" smtClean="0"/>
              <a:t>2013-03-06. </a:t>
            </a:r>
            <a:r>
              <a:rPr lang="cs-CZ" sz="1200" dirty="0"/>
              <a:t>Dostupné z</a:t>
            </a:r>
            <a:r>
              <a:rPr lang="cs-CZ" sz="1200"/>
              <a:t>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http://commons.wikimedia.org/wiki/File:Vegetables.jpg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28461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263</Words>
  <Application>Microsoft Office PowerPoint</Application>
  <PresentationFormat>Předvádění na obrazovce (4:3)</PresentationFormat>
  <Paragraphs>57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  VY_32_INOVACE_08_14</vt:lpstr>
      <vt:lpstr> TRÁVICÍ ÚSTROJÍ  + POTRAVA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TRÁVICÍ ÚSTROJÍ  + POTRAVA</dc:title>
  <dc:creator>kocenda</dc:creator>
  <cp:lastModifiedBy>hornakova</cp:lastModifiedBy>
  <cp:revision>18</cp:revision>
  <cp:lastPrinted>2013-12-27T19:08:11Z</cp:lastPrinted>
  <dcterms:created xsi:type="dcterms:W3CDTF">2013-03-17T10:46:41Z</dcterms:created>
  <dcterms:modified xsi:type="dcterms:W3CDTF">2013-12-27T19:08:23Z</dcterms:modified>
</cp:coreProperties>
</file>