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1" r:id="rId17"/>
    <p:sldId id="272" r:id="rId18"/>
    <p:sldId id="270" r:id="rId19"/>
    <p:sldId id="273" r:id="rId20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3" autoAdjust="0"/>
    <p:restoredTop sz="94660"/>
  </p:normalViewPr>
  <p:slideViewPr>
    <p:cSldViewPr>
      <p:cViewPr varScale="1">
        <p:scale>
          <a:sx n="74" d="100"/>
          <a:sy n="74" d="100"/>
        </p:scale>
        <p:origin x="-127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0BD6-7AEA-41C7-8E4E-723195E6F96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0553D-22C9-4882-A9B5-0677993875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0BD6-7AEA-41C7-8E4E-723195E6F96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0553D-22C9-4882-A9B5-0677993875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0BD6-7AEA-41C7-8E4E-723195E6F96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0553D-22C9-4882-A9B5-067799387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0BD6-7AEA-41C7-8E4E-723195E6F96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0553D-22C9-4882-A9B5-0677993875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0BD6-7AEA-41C7-8E4E-723195E6F96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0553D-22C9-4882-A9B5-0677993875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0BD6-7AEA-41C7-8E4E-723195E6F96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0553D-22C9-4882-A9B5-067799387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0BD6-7AEA-41C7-8E4E-723195E6F96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0553D-22C9-4882-A9B5-067799387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0BD6-7AEA-41C7-8E4E-723195E6F96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0553D-22C9-4882-A9B5-067799387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0BD6-7AEA-41C7-8E4E-723195E6F96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0553D-22C9-4882-A9B5-0677993875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0BD6-7AEA-41C7-8E4E-723195E6F96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0553D-22C9-4882-A9B5-067799387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0BD6-7AEA-41C7-8E4E-723195E6F96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0553D-22C9-4882-A9B5-067799387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A8B0BD6-7AEA-41C7-8E4E-723195E6F96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4A0553D-22C9-4882-A9B5-067799387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Oh_mother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41806" y="6309320"/>
            <a:ext cx="6440503" cy="332656"/>
          </a:xfrm>
        </p:spPr>
        <p:txBody>
          <a:bodyPr/>
          <a:lstStyle/>
          <a:p>
            <a:pPr marL="0" indent="0" algn="l">
              <a:buNone/>
            </a:pPr>
            <a:r>
              <a:rPr lang="cs-CZ" sz="2000" dirty="0" smtClean="0">
                <a:latin typeface="+mn-lt"/>
              </a:rPr>
              <a:t>             VY_32_INOVACE_12_14</a:t>
            </a:r>
            <a:endParaRPr lang="cs-CZ" sz="2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340768"/>
            <a:ext cx="8784976" cy="4896544"/>
          </a:xfrm>
        </p:spPr>
        <p:txBody>
          <a:bodyPr/>
          <a:lstStyle/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Číslo projektu: CZ.1.07/1.4.00/21.2637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Název výukového materiálu</a:t>
            </a:r>
            <a:r>
              <a:rPr lang="cs-CZ" sz="2000" dirty="0" smtClean="0">
                <a:solidFill>
                  <a:schemeClr val="tx1"/>
                </a:solidFill>
              </a:rPr>
              <a:t>: Muž a žena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Autor: Mgr. Aleš </a:t>
            </a:r>
            <a:r>
              <a:rPr lang="cs-CZ" sz="2000" dirty="0" err="1">
                <a:solidFill>
                  <a:schemeClr val="tx1"/>
                </a:solidFill>
              </a:rPr>
              <a:t>Kočenda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Vytvořeno</a:t>
            </a:r>
            <a:r>
              <a:rPr lang="cs-CZ" sz="2000">
                <a:solidFill>
                  <a:schemeClr val="tx1"/>
                </a:solidFill>
              </a:rPr>
              <a:t>: </a:t>
            </a:r>
            <a:r>
              <a:rPr lang="cs-CZ" sz="2000" smtClean="0">
                <a:solidFill>
                  <a:schemeClr val="tx1"/>
                </a:solidFill>
              </a:rPr>
              <a:t>10. </a:t>
            </a:r>
            <a:r>
              <a:rPr lang="cs-CZ" sz="2000" dirty="0" smtClean="0">
                <a:solidFill>
                  <a:schemeClr val="tx1"/>
                </a:solidFill>
              </a:rPr>
              <a:t>března </a:t>
            </a:r>
            <a:r>
              <a:rPr lang="cs-CZ" sz="2000" dirty="0">
                <a:solidFill>
                  <a:schemeClr val="tx1"/>
                </a:solidFill>
              </a:rPr>
              <a:t>2013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Ročník: Pátý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oblast: Člověk a jeho svět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obor: Přírodověda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Tematický okruh: </a:t>
            </a:r>
            <a:r>
              <a:rPr lang="cs-CZ" sz="2000" dirty="0" smtClean="0">
                <a:solidFill>
                  <a:schemeClr val="tx1"/>
                </a:solidFill>
              </a:rPr>
              <a:t>Člověk a jeho zdraví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Téma: Procvičování </a:t>
            </a:r>
            <a:r>
              <a:rPr lang="cs-CZ" sz="2000" dirty="0" smtClean="0">
                <a:solidFill>
                  <a:schemeClr val="tx1"/>
                </a:solidFill>
              </a:rPr>
              <a:t>stavby těla muže a ženy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Pomůcky: Dataprojektor, pero, sešit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Anotace: Děti písemně odpoví na otázky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16632"/>
            <a:ext cx="4784169" cy="11980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11802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836712"/>
            <a:ext cx="8712968" cy="5328592"/>
          </a:xfrm>
        </p:spPr>
        <p:txBody>
          <a:bodyPr/>
          <a:lstStyle/>
          <a:p>
            <a:pPr marL="182880" indent="0">
              <a:buNone/>
            </a:pPr>
            <a:r>
              <a:rPr lang="cs-CZ" sz="6000" dirty="0"/>
              <a:t/>
            </a:r>
            <a:br>
              <a:rPr lang="cs-CZ" sz="6000" dirty="0"/>
            </a:br>
            <a:r>
              <a:rPr lang="cs-CZ" sz="6000" dirty="0" smtClean="0"/>
              <a:t>       </a:t>
            </a:r>
            <a:r>
              <a:rPr lang="cs-CZ" sz="6600" dirty="0" smtClean="0"/>
              <a:t>MUŽ</a:t>
            </a:r>
            <a:br>
              <a:rPr lang="cs-CZ" sz="6600" dirty="0" smtClean="0"/>
            </a:br>
            <a:r>
              <a:rPr lang="cs-CZ" sz="6600" dirty="0" smtClean="0"/>
              <a:t>         A</a:t>
            </a:r>
            <a:br>
              <a:rPr lang="cs-CZ" sz="6600" dirty="0" smtClean="0"/>
            </a:br>
            <a:r>
              <a:rPr lang="cs-CZ" sz="6600" dirty="0" smtClean="0"/>
              <a:t>      ŽENA</a:t>
            </a:r>
            <a:endParaRPr lang="cs-CZ" sz="6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76672"/>
            <a:ext cx="428625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65596" y="5756851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3488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12968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/>
          </a:p>
          <a:p>
            <a:pPr marL="45720" indent="0" algn="ctr">
              <a:buNone/>
            </a:pPr>
            <a:r>
              <a:rPr lang="cs-CZ" sz="6000" dirty="0" smtClean="0"/>
              <a:t>1. NAPIŠ, ČÍM SE OD SEBE ODLIŠUJE MUŽ A ŽENA VE STAVBĚ TĚLA!</a:t>
            </a:r>
          </a:p>
        </p:txBody>
      </p:sp>
    </p:spTree>
    <p:extLst>
      <p:ext uri="{BB962C8B-B14F-4D97-AF65-F5344CB8AC3E}">
        <p14:creationId xmlns:p14="http://schemas.microsoft.com/office/powerpoint/2010/main" val="1041684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731520"/>
            <a:ext cx="8784976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2. NAPIŠ, JAK SE NAZÝVAJÍ MUŽSKÉ POHLAVNÍ ORGÁNY!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433267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12968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3. NAPIŠ, CO SE TVOŘÍ V TĚCHTO ORGÁNECH!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017222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12968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4. NAPIŠ, JAK SE NAZÝVAJÍ ŽENSKÉ POHLAVNÍ ORGÁNY!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073208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NAPIŠ, CO SE TVOŘÍ V TĚCHTO ORGÁNECH!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793772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731520"/>
            <a:ext cx="8856984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6. NAPIŠ, CO JE TO OPLOZENÍ!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28798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649808"/>
          </a:xfrm>
        </p:spPr>
        <p:txBody>
          <a:bodyPr>
            <a:normAutofit fontScale="925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KOLIK SPERMIÍ SPLÝVÁ PŘI OPLOZENÍ S VAJÍČKEM?</a:t>
            </a:r>
          </a:p>
          <a:p>
            <a:pPr marL="45720" indent="0" algn="ctr">
              <a:buNone/>
            </a:pPr>
            <a:r>
              <a:rPr lang="cs-CZ" sz="6000" dirty="0" smtClean="0"/>
              <a:t>  1         10</a:t>
            </a:r>
          </a:p>
          <a:p>
            <a:pPr marL="45720" indent="0" algn="ctr">
              <a:buNone/>
            </a:pPr>
            <a:r>
              <a:rPr lang="cs-CZ" sz="6000" dirty="0" smtClean="0"/>
              <a:t>100     1000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164660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712968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8. DOPLŇ: OPLOZENÉ VAJÍČKO SE USÍDLÍ V ………..  A Z NĚHO SE VYTVÁŘÍ………….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88624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712968" cy="572181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9. DOPLŇ: ZÁRODEK JE VYŽIVOVÁN ……….. PO DOBU …….. MĚSÍCŮ!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942605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856984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10. NAPIŠ 2 ZNAKY, KE KTERÝM DOCHÁZÍ V PRŮBĚHU PUBERTY!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157600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12968" cy="572181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SPRÁNÉ</a:t>
            </a:r>
          </a:p>
          <a:p>
            <a:pPr marL="45720" indent="0" algn="ctr">
              <a:buNone/>
            </a:pPr>
            <a:r>
              <a:rPr lang="cs-CZ" sz="6000" dirty="0" smtClean="0"/>
              <a:t>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770822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568952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POHLAVNÍMI ORGÁNY</a:t>
            </a:r>
          </a:p>
          <a:p>
            <a:pPr marL="45720" indent="0" algn="ctr">
              <a:buNone/>
            </a:pPr>
            <a:r>
              <a:rPr lang="cs-CZ" sz="6000" dirty="0" smtClean="0"/>
              <a:t>2. VARLATA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44582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640960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3. SPERMIE</a:t>
            </a:r>
          </a:p>
          <a:p>
            <a:pPr marL="45720" indent="0" algn="ctr">
              <a:buNone/>
            </a:pPr>
            <a:r>
              <a:rPr lang="cs-CZ" sz="6000" dirty="0" smtClean="0"/>
              <a:t>4. VAJEČNÍKY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186921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72181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VAJÍČKA</a:t>
            </a:r>
          </a:p>
          <a:p>
            <a:pPr marL="45720" indent="0" algn="ctr">
              <a:buNone/>
            </a:pPr>
            <a:r>
              <a:rPr lang="cs-CZ" sz="6000" dirty="0" smtClean="0"/>
              <a:t>6. SPLYNUTÍ VAJÍČKA  A  SPERMIE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623092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731520"/>
            <a:ext cx="8784976" cy="579382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 1 SPERMIE</a:t>
            </a:r>
          </a:p>
          <a:p>
            <a:pPr marL="45720" indent="0" algn="ctr">
              <a:buNone/>
            </a:pPr>
            <a:r>
              <a:rPr lang="cs-CZ" sz="6000" dirty="0" smtClean="0"/>
              <a:t>8. DĚLOZE</a:t>
            </a:r>
          </a:p>
          <a:p>
            <a:pPr marL="45720" indent="0" algn="ctr">
              <a:buNone/>
            </a:pPr>
            <a:r>
              <a:rPr lang="cs-CZ" sz="6000" dirty="0" smtClean="0"/>
              <a:t>ZÁRODEK = EMBRYO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131007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88640"/>
            <a:ext cx="8928992" cy="633670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endParaRPr lang="cs-CZ" sz="6000" dirty="0"/>
          </a:p>
          <a:p>
            <a:pPr marL="45720" indent="0" algn="ctr">
              <a:buNone/>
            </a:pPr>
            <a:r>
              <a:rPr lang="cs-CZ" sz="6000" dirty="0" smtClean="0"/>
              <a:t>9. PLACENTOU    </a:t>
            </a:r>
          </a:p>
          <a:p>
            <a:pPr marL="45720" indent="0" algn="ctr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9 MĚSÍCŮ </a:t>
            </a:r>
          </a:p>
          <a:p>
            <a:pPr marL="45720" indent="0" algn="ctr">
              <a:buNone/>
            </a:pPr>
            <a:endParaRPr lang="cs-CZ" sz="6000" dirty="0" smtClean="0"/>
          </a:p>
        </p:txBody>
      </p:sp>
    </p:spTree>
    <p:extLst>
      <p:ext uri="{BB962C8B-B14F-4D97-AF65-F5344CB8AC3E}">
        <p14:creationId xmlns:p14="http://schemas.microsoft.com/office/powerpoint/2010/main" val="2313728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16632"/>
            <a:ext cx="8928992" cy="6336704"/>
          </a:xfrm>
        </p:spPr>
        <p:txBody>
          <a:bodyPr>
            <a:normAutofit fontScale="85000" lnSpcReduction="10000"/>
          </a:bodyPr>
          <a:lstStyle/>
          <a:p>
            <a:pPr marL="45720" indent="0" algn="ctr">
              <a:buNone/>
            </a:pPr>
            <a:r>
              <a:rPr lang="cs-CZ" sz="6000" dirty="0" smtClean="0"/>
              <a:t>10. </a:t>
            </a:r>
            <a:endParaRPr lang="cs-CZ" sz="6000" dirty="0"/>
          </a:p>
          <a:p>
            <a:pPr marL="1188720" indent="-1143000">
              <a:buAutoNum type="alphaUcParenR"/>
            </a:pPr>
            <a:r>
              <a:rPr lang="cs-CZ" sz="6000" dirty="0" smtClean="0"/>
              <a:t>MĚNÍ SE STAVBA TĚLA</a:t>
            </a:r>
          </a:p>
          <a:p>
            <a:pPr marL="1188720" indent="-1143000">
              <a:buAutoNum type="alphaUcParenR"/>
            </a:pPr>
            <a:r>
              <a:rPr lang="cs-CZ" sz="6000" dirty="0" smtClean="0"/>
              <a:t>DOCHÁZÍ K OCHLUPENÍ</a:t>
            </a:r>
          </a:p>
          <a:p>
            <a:pPr marL="1188720" indent="-1143000">
              <a:buAutoNum type="alphaUcParenR"/>
            </a:pPr>
            <a:r>
              <a:rPr lang="cs-CZ" sz="6000" dirty="0" smtClean="0"/>
              <a:t>CHLAPCŮM SE MĚNÍ HLAS</a:t>
            </a:r>
          </a:p>
          <a:p>
            <a:pPr marL="1188720" indent="-1143000">
              <a:buAutoNum type="alphaUcParenR"/>
            </a:pPr>
            <a:r>
              <a:rPr lang="cs-CZ" sz="6000" dirty="0" smtClean="0"/>
              <a:t>DÍVKÁM ZAČÍNÁ MENSTRUACE</a:t>
            </a:r>
          </a:p>
          <a:p>
            <a:pPr marL="45720" indent="0">
              <a:buNone/>
            </a:pPr>
            <a:endParaRPr lang="cs-CZ" sz="1200" dirty="0"/>
          </a:p>
          <a:p>
            <a:pPr marL="45720" indent="0">
              <a:buNone/>
            </a:pPr>
            <a:endParaRPr lang="en-US" sz="1300" dirty="0" smtClean="0"/>
          </a:p>
          <a:p>
            <a:pPr marL="45720" indent="0">
              <a:buNone/>
            </a:pPr>
            <a:r>
              <a:rPr lang="cs-CZ" sz="1300" dirty="0" smtClean="0"/>
              <a:t>ZDROJ</a:t>
            </a:r>
            <a:r>
              <a:rPr lang="cs-CZ" sz="1300" dirty="0" smtClean="0"/>
              <a:t>:</a:t>
            </a:r>
          </a:p>
          <a:p>
            <a:pPr marL="45720" indent="0">
              <a:buNone/>
            </a:pPr>
            <a:r>
              <a:rPr lang="en-US" sz="1400" dirty="0" smtClean="0"/>
              <a:t>[1] SKYN</a:t>
            </a:r>
            <a:r>
              <a:rPr lang="en-US" sz="1400" dirty="0"/>
              <a:t>. </a:t>
            </a:r>
            <a:r>
              <a:rPr lang="en-US" sz="1400" dirty="0" err="1"/>
              <a:t>Soubor:Oh</a:t>
            </a:r>
            <a:r>
              <a:rPr lang="en-US" sz="1400" dirty="0"/>
              <a:t> mother.jpg. </a:t>
            </a:r>
            <a:r>
              <a:rPr lang="en-US" sz="1400" i="1" dirty="0"/>
              <a:t>Wikipedia</a:t>
            </a:r>
            <a:r>
              <a:rPr lang="en-US" sz="1400" dirty="0"/>
              <a:t> [online]. 13. 4. 2008 [cit. </a:t>
            </a:r>
            <a:r>
              <a:rPr lang="en-US" sz="1400" dirty="0" smtClean="0"/>
              <a:t>2013-0</a:t>
            </a:r>
            <a:r>
              <a:rPr lang="cs-CZ" sz="1400" dirty="0" smtClean="0"/>
              <a:t>3</a:t>
            </a:r>
            <a:r>
              <a:rPr lang="en-US" sz="1400" dirty="0" smtClean="0"/>
              <a:t>-</a:t>
            </a:r>
            <a:r>
              <a:rPr lang="cs-CZ" sz="1400" dirty="0" smtClean="0"/>
              <a:t>10</a:t>
            </a:r>
            <a:r>
              <a:rPr lang="en-US" sz="1400" dirty="0" smtClean="0"/>
              <a:t>]. </a:t>
            </a:r>
            <a:r>
              <a:rPr lang="en-US" sz="1400" dirty="0" err="1"/>
              <a:t>Dostupné</a:t>
            </a:r>
            <a:r>
              <a:rPr lang="en-US" sz="1400" dirty="0"/>
              <a:t> z</a:t>
            </a:r>
            <a:r>
              <a:rPr lang="en-US" sz="1400"/>
              <a:t>: </a:t>
            </a:r>
            <a:endParaRPr lang="cs-CZ" sz="1400" dirty="0" smtClean="0"/>
          </a:p>
          <a:p>
            <a:pPr marL="45720" indent="0">
              <a:buNone/>
            </a:pPr>
            <a:r>
              <a:rPr lang="cs-CZ" sz="1200" dirty="0" smtClean="0">
                <a:hlinkClick r:id="rId3"/>
              </a:rPr>
              <a:t>http://commons.wikimedia.org/wiki/File:Oh_mother.jpg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944018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86</TotalTime>
  <Words>272</Words>
  <Application>Microsoft Office PowerPoint</Application>
  <PresentationFormat>Předvádění na obrazovce (4:3)</PresentationFormat>
  <Paragraphs>67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Aerodynamika</vt:lpstr>
      <vt:lpstr>             VY_32_INOVACE_12_14</vt:lpstr>
      <vt:lpstr>        MUŽ          A       ŽENA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MUŽ A ŽENA</dc:title>
  <dc:creator>kocenda</dc:creator>
  <cp:lastModifiedBy>hornakova</cp:lastModifiedBy>
  <cp:revision>13</cp:revision>
  <cp:lastPrinted>2013-12-27T19:15:38Z</cp:lastPrinted>
  <dcterms:created xsi:type="dcterms:W3CDTF">2013-03-21T13:32:57Z</dcterms:created>
  <dcterms:modified xsi:type="dcterms:W3CDTF">2013-12-27T19:15:49Z</dcterms:modified>
</cp:coreProperties>
</file>