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A0F026E-B6FB-41B1-AEA4-3AD54AAACCA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076B0C-BE79-421C-9614-96C05A199F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Vulpes_vulpes_standing_in_snow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525344"/>
            <a:ext cx="6944559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     VY_32_INOVACE_16_14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412776"/>
            <a:ext cx="8928992" cy="5112568"/>
          </a:xfrm>
        </p:spPr>
        <p:txBody>
          <a:bodyPr/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Šelmy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Vytvořeno: </a:t>
            </a:r>
            <a:r>
              <a:rPr lang="cs-CZ" sz="2000" dirty="0" smtClean="0">
                <a:solidFill>
                  <a:schemeClr val="tx1"/>
                </a:solidFill>
              </a:rPr>
              <a:t>2. dubna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potravních řetězců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</a:t>
            </a:r>
            <a:r>
              <a:rPr lang="cs-CZ" sz="2000" dirty="0" smtClean="0">
                <a:solidFill>
                  <a:schemeClr val="tx1"/>
                </a:solidFill>
              </a:rPr>
              <a:t>procvičí učivo formou testu nebo prací ve skupinkách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4815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9594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12776"/>
            <a:ext cx="8424936" cy="468052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ŠELMY</a:t>
            </a:r>
            <a:br>
              <a:rPr lang="cs-CZ" sz="6000" dirty="0" smtClean="0"/>
            </a:br>
            <a:r>
              <a:rPr lang="cs-CZ" sz="6000" dirty="0"/>
              <a:t/>
            </a:r>
            <a:br>
              <a:rPr lang="cs-CZ" sz="6000" dirty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/>
            </a:r>
            <a:br>
              <a:rPr lang="cs-CZ" sz="6000" dirty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416068"/>
            <a:ext cx="3176824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0192" y="49411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802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1. NAPIŠ, ČÍM SE ŽIVÍ ŠELMY!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6635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 3 ŠELMY!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0328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K ČEMU MAJÍ PTÁCI HRABAVÍ PŘIZPŮSOBENY NOHY!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3420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96944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 3 HRABAVÉ PTÁKY!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611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96944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NAPIŠ, ČÍM SE ŽIVÍ HMYZOŽRAVCI!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8232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640960" cy="5577800"/>
          </a:xfrm>
        </p:spPr>
        <p:txBody>
          <a:bodyPr>
            <a:normAutofit/>
          </a:bodyPr>
          <a:lstStyle/>
          <a:p>
            <a:pPr algn="ctr"/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 3 ZÁSTUPCE HMYZOŽRAVCŮ!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47302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NAPIŠ, JAK SE NAZÝVAJÍ PŘEDNÍ ZUBY HLODAVCŮ!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7644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DORŮSTAJÍ TYTO ZUBY NEUSTÁLE?</a:t>
            </a:r>
          </a:p>
          <a:p>
            <a:pPr marL="45720" indent="0" algn="ctr">
              <a:buNone/>
            </a:pPr>
            <a:r>
              <a:rPr lang="cs-CZ" sz="6000" dirty="0" smtClean="0"/>
              <a:t>ANO     NE     NĚKDY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8652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NAPIŠ 3 ZÁSTUPCE HLODAVCŮ!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74823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8584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86583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JINÝMI ZVÍŘATY</a:t>
            </a:r>
          </a:p>
          <a:p>
            <a:pPr marL="45720" indent="0" algn="ctr">
              <a:buNone/>
            </a:pPr>
            <a:r>
              <a:rPr lang="cs-CZ" sz="6000" dirty="0" smtClean="0"/>
              <a:t>2. KOČKA   PES   KUNA LIŠKA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6025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548680"/>
            <a:ext cx="8712968" cy="597666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K HRABÁNÍ</a:t>
            </a:r>
          </a:p>
          <a:p>
            <a:pPr marL="45720" indent="0" algn="ctr">
              <a:buNone/>
            </a:pPr>
            <a:r>
              <a:rPr lang="cs-CZ" sz="6000" dirty="0" smtClean="0"/>
              <a:t>4. BAŽANT   KOROPTEV    KUR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4695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784976" cy="60486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HMYZEM</a:t>
            </a:r>
          </a:p>
          <a:p>
            <a:pPr marL="45720" indent="0" algn="ctr">
              <a:buNone/>
            </a:pPr>
            <a:r>
              <a:rPr lang="cs-CZ" sz="6000" dirty="0" smtClean="0"/>
              <a:t>6. KRTEK   JEŽEK  REJSEK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439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404664"/>
            <a:ext cx="8640960" cy="5904656"/>
          </a:xfrm>
        </p:spPr>
        <p:txBody>
          <a:bodyPr>
            <a:normAutofit fontScale="92500" lnSpcReduction="2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HLODÁKY</a:t>
            </a:r>
          </a:p>
          <a:p>
            <a:pPr marL="45720" indent="0" algn="ctr">
              <a:buNone/>
            </a:pPr>
            <a:r>
              <a:rPr lang="cs-CZ" sz="6000" dirty="0" smtClean="0"/>
              <a:t>8. ANO </a:t>
            </a:r>
          </a:p>
          <a:p>
            <a:pPr marL="45720" indent="0" algn="ctr">
              <a:buNone/>
            </a:pPr>
            <a:r>
              <a:rPr lang="cs-CZ" sz="6000" dirty="0" smtClean="0"/>
              <a:t>9. MYŠ  VEVERKA  HRABOŠ  KŘEČEK</a:t>
            </a:r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en-US" sz="1200" dirty="0" smtClean="0"/>
          </a:p>
          <a:p>
            <a:pPr marL="45720" indent="0">
              <a:buNone/>
            </a:pPr>
            <a:r>
              <a:rPr lang="cs-CZ" sz="1200" dirty="0" smtClean="0"/>
              <a:t>Zdroj:</a:t>
            </a:r>
            <a:endParaRPr lang="cs-CZ" sz="1200" dirty="0"/>
          </a:p>
          <a:p>
            <a:pPr marL="45720" indent="0">
              <a:buNone/>
            </a:pPr>
            <a:r>
              <a:rPr lang="en-US" sz="1200" dirty="0" smtClean="0"/>
              <a:t>[1] BERN</a:t>
            </a:r>
            <a:r>
              <a:rPr lang="en-US" sz="1200" dirty="0"/>
              <a:t>. </a:t>
            </a:r>
            <a:r>
              <a:rPr lang="en-US" sz="1200" dirty="0" err="1"/>
              <a:t>Soubor:Vulpes</a:t>
            </a:r>
            <a:r>
              <a:rPr lang="en-US" sz="1200" dirty="0"/>
              <a:t> </a:t>
            </a:r>
            <a:r>
              <a:rPr lang="en-US" sz="1200" dirty="0" err="1"/>
              <a:t>vulpes</a:t>
            </a:r>
            <a:r>
              <a:rPr lang="en-US" sz="1200" dirty="0"/>
              <a:t> standing in snow.jpg. </a:t>
            </a:r>
            <a:r>
              <a:rPr lang="en-US" sz="1200" i="1" dirty="0"/>
              <a:t>Wikipedia</a:t>
            </a:r>
            <a:r>
              <a:rPr lang="en-US" sz="1200" dirty="0"/>
              <a:t> [online]. 12. 9. 2004 [cit. </a:t>
            </a:r>
            <a:r>
              <a:rPr lang="en-US" sz="1200" dirty="0" smtClean="0"/>
              <a:t>2013-04-2</a:t>
            </a:r>
            <a:r>
              <a:rPr lang="cs-CZ" sz="1200" dirty="0" smtClean="0"/>
              <a:t>4</a:t>
            </a:r>
            <a:r>
              <a:rPr lang="en-US" sz="1200" dirty="0" smtClean="0"/>
              <a:t>]. </a:t>
            </a:r>
            <a:r>
              <a:rPr lang="en-US" sz="1200" dirty="0" err="1"/>
              <a:t>Dostupné</a:t>
            </a:r>
            <a:r>
              <a:rPr lang="en-US" sz="1200" dirty="0"/>
              <a:t> z</a:t>
            </a:r>
            <a:r>
              <a:rPr lang="en-US" sz="1200"/>
              <a:t>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http://cs.m.wikipedia.org/wiki/Soubor:Vulpes_vulpes_standing_in_snow.jpg</a:t>
            </a:r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  <a:p>
            <a:pPr marL="45720" indent="0">
              <a:buNone/>
            </a:pPr>
            <a:endParaRPr lang="cs-CZ" sz="1200" dirty="0" smtClean="0"/>
          </a:p>
          <a:p>
            <a:pPr marL="4572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46822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68</TotalTime>
  <Words>209</Words>
  <Application>Microsoft Office PowerPoint</Application>
  <PresentationFormat>Předvádění na obrazovce (4:3)</PresentationFormat>
  <Paragraphs>57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                   VY_32_INOVACE_16_14</vt:lpstr>
      <vt:lpstr> ŠELMY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ŠELMY</dc:title>
  <dc:creator>kocenda</dc:creator>
  <cp:lastModifiedBy>hornakova</cp:lastModifiedBy>
  <cp:revision>15</cp:revision>
  <cp:lastPrinted>2013-12-27T19:21:11Z</cp:lastPrinted>
  <dcterms:created xsi:type="dcterms:W3CDTF">2013-03-29T08:00:27Z</dcterms:created>
  <dcterms:modified xsi:type="dcterms:W3CDTF">2013-12-27T19:21:21Z</dcterms:modified>
</cp:coreProperties>
</file>