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4" r:id="rId3"/>
    <p:sldId id="261" r:id="rId4"/>
    <p:sldId id="265" r:id="rId5"/>
    <p:sldId id="266" r:id="rId6"/>
    <p:sldId id="268" r:id="rId7"/>
    <p:sldId id="270" r:id="rId8"/>
    <p:sldId id="271" r:id="rId9"/>
    <p:sldId id="272" r:id="rId10"/>
    <p:sldId id="273" r:id="rId11"/>
    <p:sldId id="276" r:id="rId12"/>
    <p:sldId id="275" r:id="rId1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6FF938B2-9429-46F5-9798-F42539EDA95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08EEEA8-3F7A-4115-844E-EB2A2A32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8800" b="1" dirty="0" smtClean="0"/>
              <a:t>Symfonický</a:t>
            </a:r>
            <a:endParaRPr lang="cs-CZ" sz="8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000" b="1" dirty="0"/>
              <a:t>orchestr</a:t>
            </a:r>
          </a:p>
        </p:txBody>
      </p:sp>
    </p:spTree>
    <p:extLst>
      <p:ext uri="{BB962C8B-B14F-4D97-AF65-F5344CB8AC3E}">
        <p14:creationId xmlns:p14="http://schemas.microsoft.com/office/powerpoint/2010/main" val="73483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16632"/>
            <a:ext cx="8784976" cy="2592288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057004"/>
            <a:ext cx="7632848" cy="4785863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6600" dirty="0" smtClean="0"/>
              <a:t>Škola: Základní škola Trávníky Otrokovice, příspěvková organizace</a:t>
            </a:r>
          </a:p>
          <a:p>
            <a:pPr algn="l"/>
            <a:r>
              <a:rPr lang="cs-CZ" sz="6600" dirty="0" smtClean="0"/>
              <a:t>Číslo projektu: CZ.1.07/1.4.00/21.2637</a:t>
            </a:r>
          </a:p>
          <a:p>
            <a:pPr algn="l"/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1. březen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symfonický orchestr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</a:t>
            </a:r>
            <a:r>
              <a:rPr lang="cs-CZ" sz="6400" b="1" dirty="0" smtClean="0">
                <a:solidFill>
                  <a:schemeClr val="tx1"/>
                </a:solidFill>
              </a:rPr>
              <a:t>notebook, </a:t>
            </a:r>
            <a:r>
              <a:rPr lang="cs-CZ" sz="6400" b="1" dirty="0" err="1" smtClean="0">
                <a:solidFill>
                  <a:schemeClr val="tx1"/>
                </a:solidFill>
              </a:rPr>
              <a:t>Datakabinet</a:t>
            </a:r>
            <a:r>
              <a:rPr lang="cs-CZ" sz="6400" b="1" dirty="0" smtClean="0">
                <a:solidFill>
                  <a:schemeClr val="tx1"/>
                </a:solidFill>
              </a:rPr>
              <a:t>, výukové </a:t>
            </a:r>
            <a:r>
              <a:rPr lang="cs-CZ" sz="6400" b="1" dirty="0" smtClean="0">
                <a:solidFill>
                  <a:schemeClr val="tx1"/>
                </a:solidFill>
              </a:rPr>
              <a:t>CD Hudební nástroje (STIEFEL)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se symfonickým orchestrem, žáci formou hry poznávají jednotlivé hudební nástroje a odpoví na otázky ve cvičení </a:t>
            </a:r>
            <a:r>
              <a:rPr lang="cs-CZ" sz="6400" b="1" dirty="0" smtClean="0">
                <a:solidFill>
                  <a:schemeClr val="tx1"/>
                </a:solidFill>
              </a:rPr>
              <a:t>CD</a:t>
            </a:r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6400" b="1" dirty="0">
              <a:solidFill>
                <a:schemeClr val="tx1"/>
              </a:solidFill>
            </a:endParaRPr>
          </a:p>
          <a:p>
            <a:pPr algn="l"/>
            <a:r>
              <a:rPr lang="cs-CZ" sz="6400" b="1" dirty="0">
                <a:solidFill>
                  <a:schemeClr val="tx1"/>
                </a:solidFill>
              </a:rPr>
              <a:t>Tato práce je šířena pod licencí CC BY-SA 3.0. Odkazy a citace jsou platné k datu vytvoření této práce</a:t>
            </a:r>
            <a:r>
              <a:rPr lang="cs-CZ" sz="6400" b="1" dirty="0" smtClean="0">
                <a:solidFill>
                  <a:schemeClr val="tx1"/>
                </a:solidFill>
              </a:rPr>
              <a:t>.                                                                                                         Texty jsou vlastní originální tvorbou autora.</a:t>
            </a:r>
          </a:p>
          <a:p>
            <a:pPr algn="ctr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VY_32_INOVACE_01_09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32656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7377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396248" cy="599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015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57" y="3160507"/>
            <a:ext cx="8856984" cy="238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32479"/>
            <a:ext cx="7648575" cy="103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362912"/>
            <a:ext cx="2962275" cy="111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19522"/>
            <a:ext cx="2880320" cy="1012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247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7200" dirty="0" smtClean="0"/>
              <a:t>Symfonický orchestr</a:t>
            </a:r>
            <a:endParaRPr lang="cs-CZ" sz="7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4077072"/>
            <a:ext cx="7772400" cy="18002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4000" b="1" dirty="0"/>
              <a:t>d</a:t>
            </a:r>
            <a:r>
              <a:rPr lang="cs-CZ" sz="4000" b="1" dirty="0" smtClean="0"/>
              <a:t>okáže díky různorodosti nástrojů okouzlit posluchače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2555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7200" dirty="0" smtClean="0"/>
              <a:t>Symfonie</a:t>
            </a:r>
            <a:endParaRPr lang="cs-CZ" sz="7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3789040"/>
            <a:ext cx="7772400" cy="172819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/>
              <a:t>j</a:t>
            </a:r>
            <a:r>
              <a:rPr lang="cs-CZ" sz="3600" b="1" dirty="0" smtClean="0"/>
              <a:t>e rozsáhlá skladba, kterou hraje celý orchestr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91289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800" dirty="0" smtClean="0"/>
              <a:t>Koncert</a:t>
            </a:r>
            <a:endParaRPr lang="cs-CZ" sz="8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3645024"/>
            <a:ext cx="7772400" cy="2301527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5400" b="1" dirty="0"/>
              <a:t>j</a:t>
            </a:r>
            <a:r>
              <a:rPr lang="cs-CZ" sz="5400" b="1" dirty="0" smtClean="0"/>
              <a:t>e veřejné přednesení hudebních skladeb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530722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113057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dirty="0" smtClean="0"/>
              <a:t>Koncert</a:t>
            </a:r>
            <a:endParaRPr lang="cs-CZ" sz="6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3140968"/>
            <a:ext cx="8243193" cy="3165623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l"/>
            <a:r>
              <a:rPr lang="cs-CZ" sz="4400" b="1" dirty="0"/>
              <a:t>j</a:t>
            </a:r>
            <a:r>
              <a:rPr lang="cs-CZ" sz="4400" b="1" dirty="0" smtClean="0"/>
              <a:t>e skladba, kterou hraje sólista a orchestr </a:t>
            </a:r>
          </a:p>
          <a:p>
            <a:pPr algn="l"/>
            <a:r>
              <a:rPr lang="cs-CZ" sz="4400" b="1" dirty="0" smtClean="0"/>
              <a:t>např. koncert pro klavír </a:t>
            </a:r>
          </a:p>
          <a:p>
            <a:pPr algn="l"/>
            <a:r>
              <a:rPr lang="cs-CZ" sz="4400" b="1" dirty="0" smtClean="0"/>
              <a:t>a orchestr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26722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800" dirty="0" smtClean="0"/>
              <a:t>Koncert</a:t>
            </a:r>
            <a:endParaRPr lang="cs-CZ" sz="8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3933056"/>
            <a:ext cx="7772400" cy="2373535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000" b="1" dirty="0"/>
              <a:t>m</a:t>
            </a:r>
            <a:r>
              <a:rPr lang="cs-CZ" sz="6000" b="1" dirty="0" smtClean="0"/>
              <a:t>ívá tři části, mezi kterými se netleská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89140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/>
              <a:t>Dirigent</a:t>
            </a:r>
            <a:endParaRPr lang="cs-CZ" sz="5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4000" b="1" dirty="0"/>
          </a:p>
          <a:p>
            <a:pPr marL="0" indent="0">
              <a:buNone/>
            </a:pPr>
            <a:r>
              <a:rPr lang="cs-CZ" sz="4000" b="1" dirty="0" smtClean="0"/>
              <a:t>řídí hru     symfonického orchestru gesty, mimikou i pohybem těla</a:t>
            </a:r>
            <a:endParaRPr lang="cs-CZ" sz="4000" b="1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4383300" cy="445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4301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08723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Výukové CD Hudební nástroje (STIEFEL)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40960" cy="4903757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  <a:buNone/>
            </a:pPr>
            <a:endParaRPr lang="cs-CZ" sz="2400" dirty="0" smtClean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1.Odpovídej </a:t>
            </a:r>
            <a:r>
              <a:rPr lang="cs-CZ" sz="2400" dirty="0" smtClean="0">
                <a:solidFill>
                  <a:srgbClr val="FFFF00"/>
                </a:solidFill>
              </a:rPr>
              <a:t>na dané otázky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</a:t>
            </a:r>
            <a:r>
              <a:rPr lang="cs-CZ" sz="2000" dirty="0" smtClean="0"/>
              <a:t>-  klikni na správnou odpověď, šipkou přejdi na další úkol                                                       (10 úkolů – okamžité vyhodnocení)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2. Vyber správný název pro zobrazený nástroj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</a:t>
            </a:r>
            <a:r>
              <a:rPr lang="cs-CZ" sz="2000" dirty="0" smtClean="0"/>
              <a:t>- klikni na správnou odpověď, šipkou přejdi na další úkol                                                                   (46 úkolů – okamžité vyhodnocení)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3. Ke zvuku přiřaď správný hudební nástroj           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- klikni na správnou odpověď, šipkou přejdi na další úkol                                                                     (46 úkolů – okamžité vyhodnocení)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4</a:t>
            </a:r>
            <a:r>
              <a:rPr lang="cs-CZ" sz="2400" dirty="0" smtClean="0">
                <a:solidFill>
                  <a:srgbClr val="FFFF00"/>
                </a:solidFill>
              </a:rPr>
              <a:t>. Správně umísti hudební nástroje do tabulky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  - pomocí myši přetahuj názvy hudebních nástrojů do připravených tabulek (3 cvičení – okamžité vyhodnocení)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 (</a:t>
            </a:r>
            <a:r>
              <a:rPr lang="cs-CZ" b="1" smtClean="0"/>
              <a:t>všechny obrázky):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2013-03-01].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27927902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168</TotalTime>
  <Words>327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Symfonický</vt:lpstr>
      <vt:lpstr>Prezentace aplikace PowerPoint</vt:lpstr>
      <vt:lpstr>Prezentace aplikace PowerPoint</vt:lpstr>
      <vt:lpstr>Prezentace aplikace PowerPoint</vt:lpstr>
      <vt:lpstr>Symfonický orchestr</vt:lpstr>
      <vt:lpstr>Symfonie</vt:lpstr>
      <vt:lpstr>Koncert</vt:lpstr>
      <vt:lpstr>Koncert</vt:lpstr>
      <vt:lpstr>Koncert</vt:lpstr>
      <vt:lpstr>Dirigent</vt:lpstr>
      <vt:lpstr>Výukové CD Hudební nástroje (STIEFEL)</vt:lpstr>
      <vt:lpstr>Zdroj (všechny obrázky):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Strunné nástroje</dc:title>
  <dc:creator>vrubelova</dc:creator>
  <cp:lastModifiedBy>Horňáková</cp:lastModifiedBy>
  <cp:revision>28</cp:revision>
  <cp:lastPrinted>2013-12-27T09:15:03Z</cp:lastPrinted>
  <dcterms:created xsi:type="dcterms:W3CDTF">2013-02-26T08:55:55Z</dcterms:created>
  <dcterms:modified xsi:type="dcterms:W3CDTF">2013-12-27T09:15:59Z</dcterms:modified>
</cp:coreProperties>
</file>