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6" r:id="rId8"/>
    <p:sldId id="269" r:id="rId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0FCC923-DC50-4FC0-8CD8-19BE55437E8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EBDB3EA-2468-4D4D-BC9E-70A971436B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b="1" dirty="0"/>
              <a:t>v</a:t>
            </a:r>
            <a:r>
              <a:rPr lang="cs-CZ" sz="3600" b="1" dirty="0" smtClean="0"/>
              <a:t> symfonickém orchestru</a:t>
            </a:r>
            <a:endParaRPr lang="cs-CZ" sz="36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Dechové žesťové 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00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9"/>
            <a:ext cx="7916416" cy="198288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182880" indent="0" algn="ctr">
              <a:buNone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243536"/>
            <a:ext cx="7488832" cy="435381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s-CZ" sz="6000" dirty="0" smtClean="0"/>
              <a:t>Škola: Základní škola Trávníky Otrokovice, příspěvková organizace</a:t>
            </a:r>
          </a:p>
          <a:p>
            <a:r>
              <a:rPr lang="cs-CZ" sz="6000" dirty="0" smtClean="0"/>
              <a:t>Číslo projektu: CZ.1.07/1.4.00/21.2637</a:t>
            </a:r>
          </a:p>
          <a:p>
            <a:r>
              <a:rPr lang="cs-CZ" sz="60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Vytvořeno: 2. březen 2013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Téma: dechové žesťové nástroje</a:t>
            </a:r>
          </a:p>
          <a:p>
            <a:pPr algn="l"/>
            <a:r>
              <a:rPr lang="cs-CZ" sz="6000" b="1" dirty="0" smtClean="0">
                <a:solidFill>
                  <a:schemeClr val="tx1"/>
                </a:solidFill>
              </a:rPr>
              <a:t>Pomůcky: dataprojektor, notebook, </a:t>
            </a:r>
            <a:r>
              <a:rPr lang="cs-CZ" sz="6000" b="1" dirty="0" err="1" smtClean="0">
                <a:solidFill>
                  <a:schemeClr val="tx1"/>
                </a:solidFill>
              </a:rPr>
              <a:t>Datakabinet</a:t>
            </a:r>
            <a:r>
              <a:rPr lang="cs-CZ" sz="6000" b="1" dirty="0" smtClean="0">
                <a:solidFill>
                  <a:schemeClr val="tx1"/>
                </a:solidFill>
              </a:rPr>
              <a:t>, výukové </a:t>
            </a:r>
            <a:r>
              <a:rPr lang="cs-CZ" sz="6000" b="1" dirty="0" smtClean="0">
                <a:solidFill>
                  <a:schemeClr val="tx1"/>
                </a:solidFill>
              </a:rPr>
              <a:t>CD Hudební nástroje(STIEFEL)</a:t>
            </a:r>
          </a:p>
          <a:p>
            <a:r>
              <a:rPr lang="cs-CZ" sz="6000" b="1" dirty="0" smtClean="0">
                <a:solidFill>
                  <a:schemeClr val="tx1"/>
                </a:solidFill>
              </a:rPr>
              <a:t>Anotace: seznamuje žáky s dechovými žesťovými nástroji v symfonickém orchestru, poslech krátké ukázky hry na jednotlivé nástroje                                                                                                 Materiál </a:t>
            </a:r>
            <a:r>
              <a:rPr lang="cs-CZ" sz="60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</a:t>
            </a:r>
            <a:r>
              <a:rPr lang="cs-CZ" sz="6000" b="1" dirty="0" smtClean="0">
                <a:solidFill>
                  <a:schemeClr val="tx1"/>
                </a:solidFill>
              </a:rPr>
              <a:t>zákonu.                                                                                                           Tato </a:t>
            </a:r>
            <a:r>
              <a:rPr lang="cs-CZ" sz="6000" b="1" dirty="0">
                <a:solidFill>
                  <a:schemeClr val="tx1"/>
                </a:solidFill>
              </a:rPr>
              <a:t>práce je šířena pod licencí CC BY-SA 3.0. Odkazy a citace jsou platné k datu vytvoření této </a:t>
            </a:r>
            <a:r>
              <a:rPr lang="cs-CZ" sz="6000" b="1" dirty="0" smtClean="0">
                <a:solidFill>
                  <a:schemeClr val="tx1"/>
                </a:solidFill>
              </a:rPr>
              <a:t>práce.                                                                                                Texty jsou vlastní originální tvorbou autora.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2175" y="404664"/>
            <a:ext cx="6480720" cy="16228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6596772"/>
            <a:ext cx="32038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b="1" dirty="0" smtClean="0"/>
              <a:t>VY_32_INOVACE_05_09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373774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970784" cy="116205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Dechové žesťové nástroje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5" y="2060848"/>
            <a:ext cx="3888432" cy="35283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b="1" dirty="0"/>
              <a:t>l</a:t>
            </a:r>
            <a:r>
              <a:rPr lang="cs-CZ" sz="4000" b="1" dirty="0" smtClean="0"/>
              <a:t>esní roh</a:t>
            </a:r>
            <a:endParaRPr lang="cs-CZ" sz="40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41753"/>
            <a:ext cx="3621782" cy="485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659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095" y="548681"/>
            <a:ext cx="3636085" cy="165618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</a:t>
            </a:r>
            <a:r>
              <a:rPr lang="cs-CZ" dirty="0" smtClean="0"/>
              <a:t>žesťové </a:t>
            </a:r>
            <a:r>
              <a:rPr lang="cs-CZ" dirty="0"/>
              <a:t>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2708920"/>
            <a:ext cx="3388660" cy="213951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dirty="0" smtClean="0"/>
              <a:t>trubka</a:t>
            </a:r>
            <a:endParaRPr lang="cs-CZ" sz="40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48"/>
            <a:ext cx="2876832" cy="58352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654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836712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</a:t>
            </a:r>
            <a:r>
              <a:rPr lang="cs-CZ" dirty="0" smtClean="0"/>
              <a:t>žesťové </a:t>
            </a:r>
            <a:r>
              <a:rPr lang="cs-CZ" dirty="0"/>
              <a:t>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2708920"/>
            <a:ext cx="3388660" cy="213951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pozoun</a:t>
            </a:r>
            <a:endParaRPr lang="cs-CZ" sz="44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0648"/>
            <a:ext cx="1953628" cy="5861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4363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99553"/>
            <a:ext cx="3636085" cy="125849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/>
              <a:t>Dechové </a:t>
            </a:r>
            <a:r>
              <a:rPr lang="cs-CZ" dirty="0" smtClean="0"/>
              <a:t>žesťové </a:t>
            </a:r>
            <a:r>
              <a:rPr lang="cs-CZ" dirty="0"/>
              <a:t>nástroje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3068960"/>
            <a:ext cx="3388660" cy="213951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tuba</a:t>
            </a:r>
            <a:endParaRPr lang="cs-CZ" sz="4400" b="1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915" y="731838"/>
            <a:ext cx="3732995" cy="4894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551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0648"/>
            <a:ext cx="8396248" cy="599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015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512511" cy="114300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4000" dirty="0" smtClean="0"/>
              <a:t>Zdroj </a:t>
            </a:r>
            <a:r>
              <a:rPr lang="cs-CZ" sz="4000" dirty="0"/>
              <a:t>(všechny obrázky</a:t>
            </a:r>
            <a:r>
              <a:rPr lang="cs-CZ" sz="4000" dirty="0" smtClean="0"/>
              <a:t>):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2060848"/>
            <a:ext cx="6400800" cy="34747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2013-03-02].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74523207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88</TotalTime>
  <Words>177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Dechové žesťové nástroje</vt:lpstr>
      <vt:lpstr>Prezentace aplikace PowerPoint</vt:lpstr>
      <vt:lpstr>Dechové žesťové nástroje</vt:lpstr>
      <vt:lpstr>Dechové žesťové nástroje</vt:lpstr>
      <vt:lpstr>Dechové žesťové nástroje</vt:lpstr>
      <vt:lpstr>Dechové žesťové nástroje</vt:lpstr>
      <vt:lpstr>Prezentace aplikace PowerPoint</vt:lpstr>
      <vt:lpstr>Zdroj (všechny obrázky):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Horňáková</cp:lastModifiedBy>
  <cp:revision>19</cp:revision>
  <cp:lastPrinted>2013-12-27T09:21:45Z</cp:lastPrinted>
  <dcterms:created xsi:type="dcterms:W3CDTF">2013-02-26T07:56:21Z</dcterms:created>
  <dcterms:modified xsi:type="dcterms:W3CDTF">2013-12-27T09:21:53Z</dcterms:modified>
</cp:coreProperties>
</file>