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57" r:id="rId5"/>
    <p:sldId id="258" r:id="rId6"/>
    <p:sldId id="261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99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01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64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80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285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9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43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735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25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66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02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o%C5%A1_Jan%C3%A1%C4%8Dek" TargetMode="External"/><Relationship Id="rId2" Type="http://schemas.openxmlformats.org/officeDocument/2006/relationships/hyperlink" Target="http://www.datakabinet.cz/cs/Vyukove-materialy-a-data/Umeni-a-kultura/Portrety-osobnosti/Leos-Janacek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1"/>
            <a:ext cx="7774632" cy="233169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Leoš Janáček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848872" cy="17526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h</a:t>
            </a:r>
            <a:r>
              <a:rPr lang="cs-CZ" sz="3600" b="1" dirty="0" smtClean="0">
                <a:solidFill>
                  <a:schemeClr val="tx1"/>
                </a:solidFill>
              </a:rPr>
              <a:t>udební skladatel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3</a:t>
            </a:r>
            <a:r>
              <a:rPr lang="cs-CZ" sz="3600" b="1" dirty="0" smtClean="0">
                <a:solidFill>
                  <a:schemeClr val="tx1"/>
                </a:solidFill>
              </a:rPr>
              <a:t>. července 1854 – 12. srpna 1928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14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223224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492896"/>
            <a:ext cx="7416824" cy="42484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400" dirty="0" smtClean="0"/>
              <a:t>Škola: Základní škola Trávníky Otrokovice, příspěvková organizace</a:t>
            </a:r>
          </a:p>
          <a:p>
            <a:pPr algn="l"/>
            <a:r>
              <a:rPr lang="cs-CZ" sz="64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18.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hudební skladatel Leoš Janáček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1. stupně  stručně se životem a dílem hudebního skladatele Leoše Janáčka.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T                                                                                                                                               Texty jsou vlastní originální tvorbou autora.                                                                                                                                                                                   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VY_32_INOVACE_10_09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48680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9217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797152"/>
            <a:ext cx="5486400" cy="57018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Leoš Janáček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Narozen:   3. července 1854  Hukvaldy</a:t>
            </a:r>
          </a:p>
          <a:p>
            <a:r>
              <a:rPr lang="cs-CZ" sz="2400" b="1" dirty="0" smtClean="0"/>
              <a:t>Zemřel:    12. srpna 1928 Ostrava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324" y="908720"/>
            <a:ext cx="2907978" cy="3408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65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6600" dirty="0" smtClean="0"/>
              <a:t>Leoš Janáček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arodil se ve vesnici Hukvaldy na Moravě</a:t>
            </a:r>
          </a:p>
          <a:p>
            <a:r>
              <a:rPr lang="cs-CZ" b="1" dirty="0"/>
              <a:t>s</a:t>
            </a:r>
            <a:r>
              <a:rPr lang="cs-CZ" b="1" dirty="0" smtClean="0"/>
              <a:t>tudoval ve Vídni a v Lipsku</a:t>
            </a:r>
          </a:p>
          <a:p>
            <a:r>
              <a:rPr lang="cs-CZ" b="1" dirty="0"/>
              <a:t>h</a:t>
            </a:r>
            <a:r>
              <a:rPr lang="cs-CZ" b="1" smtClean="0"/>
              <a:t>rál </a:t>
            </a:r>
            <a:r>
              <a:rPr lang="cs-CZ" b="1" dirty="0" smtClean="0"/>
              <a:t>na varhany, dirigoval, skládal hudbu</a:t>
            </a:r>
          </a:p>
          <a:p>
            <a:r>
              <a:rPr lang="cs-CZ" b="1" dirty="0"/>
              <a:t>n</a:t>
            </a:r>
            <a:r>
              <a:rPr lang="cs-CZ" b="1" dirty="0" smtClean="0"/>
              <a:t>apsal operu Příhody lišky Bystroušky</a:t>
            </a:r>
          </a:p>
          <a:p>
            <a:r>
              <a:rPr lang="cs-CZ" b="1" dirty="0"/>
              <a:t>p</a:t>
            </a:r>
            <a:r>
              <a:rPr lang="cs-CZ" b="1" dirty="0" smtClean="0"/>
              <a:t>odle lidových písní složil Lašské tance</a:t>
            </a:r>
          </a:p>
          <a:p>
            <a:r>
              <a:rPr lang="cs-CZ" b="1" dirty="0"/>
              <a:t>z</a:t>
            </a:r>
            <a:r>
              <a:rPr lang="cs-CZ" b="1" dirty="0" smtClean="0"/>
              <a:t>emřel  náhle v Ostravě na zápal plic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532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116632"/>
            <a:ext cx="5284242" cy="6499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04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Leoš Janáček. </a:t>
            </a:r>
            <a:r>
              <a:rPr lang="cs-CZ" sz="2400" i="1" dirty="0" err="1"/>
              <a:t>Datakabinet</a:t>
            </a:r>
            <a:r>
              <a:rPr lang="cs-CZ" sz="2400" dirty="0"/>
              <a:t> [online]. [cit. 2013-03-18]. Dostupné z</a:t>
            </a:r>
            <a:r>
              <a:rPr lang="cs-CZ" sz="2400" dirty="0" smtClean="0"/>
              <a:t>: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www.datakabinet.cz/cs/Vyukove-materialy-a-data/Umeni-a-kultura/Portrety-osobnosti/Leos-Janacek.html</a:t>
            </a:r>
            <a:r>
              <a:rPr lang="cs-CZ" sz="2400" dirty="0" smtClean="0"/>
              <a:t> Leoš </a:t>
            </a:r>
            <a:r>
              <a:rPr lang="cs-CZ" sz="2400" dirty="0"/>
              <a:t>Janáček. In: </a:t>
            </a:r>
            <a:r>
              <a:rPr lang="cs-CZ" sz="2400" i="1" dirty="0" err="1"/>
              <a:t>Wikipedia</a:t>
            </a:r>
            <a:r>
              <a:rPr lang="cs-CZ" sz="2400" i="1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 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2005 [cit. 2013-03-18]. Dostupné z: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cs.wikipedia.org/wiki/Leo%C5%A1_Jan%C3%A1%C4%8Dek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6571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194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Leoš Janáček</vt:lpstr>
      <vt:lpstr>Prezentace aplikace PowerPoint</vt:lpstr>
      <vt:lpstr>Leoš Janáček</vt:lpstr>
      <vt:lpstr>Leoš Janáček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</dc:title>
  <dc:creator>vrubelova</dc:creator>
  <cp:lastModifiedBy>hornakova</cp:lastModifiedBy>
  <cp:revision>24</cp:revision>
  <cp:lastPrinted>2013-12-27T19:44:28Z</cp:lastPrinted>
  <dcterms:created xsi:type="dcterms:W3CDTF">2013-03-22T17:25:43Z</dcterms:created>
  <dcterms:modified xsi:type="dcterms:W3CDTF">2013-12-27T19:44:51Z</dcterms:modified>
</cp:coreProperties>
</file>