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9" r:id="rId4"/>
    <p:sldId id="257" r:id="rId5"/>
    <p:sldId id="258" r:id="rId6"/>
    <p:sldId id="261" r:id="rId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99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901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64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80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285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9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439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735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25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663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DFEDB-A1B7-425B-A36D-51FB96A6F4A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0B5AB-AB3D-429C-B6CE-FEB8D25CD6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025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ton%C3%ADn_Dvo%C5%99%C3%A1k" TargetMode="External"/><Relationship Id="rId2" Type="http://schemas.openxmlformats.org/officeDocument/2006/relationships/hyperlink" Target="http://www.datakabinet.cz/cs/Vyukove-materialy-a-data/Umeni-a-kultura/Portrety-osobnosti/Antonin-Dvorak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Antonín Dvořák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/>
              <a:t>h</a:t>
            </a:r>
            <a:r>
              <a:rPr lang="cs-CZ" sz="3600" b="1" dirty="0" smtClean="0"/>
              <a:t>udební skladatel</a:t>
            </a:r>
          </a:p>
          <a:p>
            <a:r>
              <a:rPr lang="cs-CZ" sz="3600" b="1" dirty="0"/>
              <a:t>8</a:t>
            </a:r>
            <a:r>
              <a:rPr lang="cs-CZ" sz="3600" b="1" dirty="0" smtClean="0"/>
              <a:t>. září 1841 – 1. </a:t>
            </a:r>
            <a:r>
              <a:rPr lang="cs-CZ" sz="3600" b="1" smtClean="0"/>
              <a:t>května 1904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15514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2520281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417646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400" dirty="0" smtClean="0"/>
              <a:t>Škola: Základní škola Trávníky Otrokovice, příspěvková organizace</a:t>
            </a:r>
          </a:p>
          <a:p>
            <a:pPr algn="l"/>
            <a:r>
              <a:rPr lang="cs-CZ" sz="64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17.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hudební skladatel Antonín Dvořák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1. stupně  stručně se životem a dílem hudebního skladatele Antonína Dvořáka.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</a:t>
            </a:r>
            <a:r>
              <a:rPr lang="cs-CZ" sz="6400" b="1" dirty="0" smtClean="0">
                <a:solidFill>
                  <a:schemeClr val="tx1"/>
                </a:solidFill>
              </a:rPr>
              <a:t>práce.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6672"/>
            <a:ext cx="6480720" cy="16228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6453336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VY_32_INOVACE_15_09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831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797152"/>
            <a:ext cx="5486400" cy="57018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Antonín Dvořák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2400" b="1" dirty="0" smtClean="0"/>
              <a:t>Narozen:   8. září 1841 v Nelahozevsi</a:t>
            </a:r>
          </a:p>
          <a:p>
            <a:r>
              <a:rPr lang="cs-CZ" sz="2400" b="1" dirty="0" smtClean="0"/>
              <a:t>Zemřel:    1. května 1904 v Praze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11225"/>
            <a:ext cx="2795067" cy="3785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65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6600" dirty="0" smtClean="0"/>
              <a:t>Antonín Dvořák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arodil se v Nelahozevsi v rodině řezníka</a:t>
            </a:r>
          </a:p>
          <a:p>
            <a:r>
              <a:rPr lang="cs-CZ" b="1" dirty="0"/>
              <a:t>h</a:t>
            </a:r>
            <a:r>
              <a:rPr lang="cs-CZ" b="1" dirty="0" smtClean="0"/>
              <a:t>rál na housle, klavír a varhany, dirigoval</a:t>
            </a:r>
          </a:p>
          <a:p>
            <a:r>
              <a:rPr lang="cs-CZ" b="1" dirty="0"/>
              <a:t>v</a:t>
            </a:r>
            <a:r>
              <a:rPr lang="cs-CZ" b="1" dirty="0" smtClean="0"/>
              <a:t> New Yorku pracoval jako ředitel konzervatoře</a:t>
            </a:r>
          </a:p>
          <a:p>
            <a:r>
              <a:rPr lang="cs-CZ" b="1" dirty="0"/>
              <a:t>b</a:t>
            </a:r>
            <a:r>
              <a:rPr lang="cs-CZ" b="1" dirty="0" smtClean="0"/>
              <a:t>yl operním skladatelem, složil operu Rusalka</a:t>
            </a:r>
          </a:p>
          <a:p>
            <a:r>
              <a:rPr lang="cs-CZ" b="1" dirty="0" smtClean="0"/>
              <a:t>napsal 9.symfonii e moll Z nového světa</a:t>
            </a:r>
          </a:p>
          <a:p>
            <a:r>
              <a:rPr lang="cs-CZ" b="1" dirty="0"/>
              <a:t>z</a:t>
            </a:r>
            <a:r>
              <a:rPr lang="cs-CZ" b="1" dirty="0" smtClean="0"/>
              <a:t>emřel v Praze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532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563" y="238125"/>
            <a:ext cx="4714875" cy="638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304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Antonín Dvořák. </a:t>
            </a:r>
            <a:r>
              <a:rPr lang="cs-CZ" sz="2000" i="1" dirty="0" err="1"/>
              <a:t>Datakabinet</a:t>
            </a:r>
            <a:r>
              <a:rPr lang="cs-CZ" sz="2000" dirty="0" smtClean="0"/>
              <a:t>[online</a:t>
            </a:r>
            <a:r>
              <a:rPr lang="cs-CZ" sz="2000" dirty="0"/>
              <a:t>]. [cit. </a:t>
            </a:r>
            <a:r>
              <a:rPr lang="cs-CZ" sz="2000" dirty="0" smtClean="0"/>
              <a:t>2013-03-17]. </a:t>
            </a:r>
            <a:r>
              <a:rPr lang="cs-CZ" sz="2000" dirty="0"/>
              <a:t>Dostupné z: </a:t>
            </a:r>
            <a:r>
              <a:rPr lang="cs-CZ" sz="2000" dirty="0">
                <a:solidFill>
                  <a:srgbClr val="666666"/>
                </a:solidFill>
                <a:latin typeface="Trebuchet MS"/>
                <a:hlinkClick r:id="rId2"/>
              </a:rPr>
              <a:t>http://www.datakabinet.cz/cs/Vyukove-materialy-a-data/Umeni-a-kultura/Portrety-osobnosti/Antonin-Dvorak.html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Antonín Dvořák.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</a:t>
            </a:r>
            <a:r>
              <a:rPr lang="cs-CZ" sz="2000" dirty="0" smtClean="0"/>
              <a:t>2005 </a:t>
            </a:r>
            <a:r>
              <a:rPr lang="cs-CZ" sz="2000" dirty="0"/>
              <a:t>[cit. </a:t>
            </a:r>
            <a:r>
              <a:rPr lang="cs-CZ" sz="2000" dirty="0" smtClean="0"/>
              <a:t>2013-03-17]. </a:t>
            </a:r>
            <a:r>
              <a:rPr lang="cs-CZ" sz="2000" dirty="0"/>
              <a:t>Dostupné z: </a:t>
            </a:r>
            <a:r>
              <a:rPr lang="cs-CZ" sz="2000" dirty="0">
                <a:hlinkClick r:id="rId3"/>
              </a:rPr>
              <a:t>http://cs.wikipedia.org/wiki/Anton%C3%ADn_Dvo%C5%99%C3%A1k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028202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244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Antonín Dvořák</vt:lpstr>
      <vt:lpstr>Prezentace aplikace PowerPoint</vt:lpstr>
      <vt:lpstr>Antonín Dvořák</vt:lpstr>
      <vt:lpstr>Antonín Dvořák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</dc:title>
  <dc:creator>vrubelova</dc:creator>
  <cp:lastModifiedBy>hornakova</cp:lastModifiedBy>
  <cp:revision>20</cp:revision>
  <cp:lastPrinted>2013-12-27T19:56:35Z</cp:lastPrinted>
  <dcterms:created xsi:type="dcterms:W3CDTF">2013-03-22T17:25:43Z</dcterms:created>
  <dcterms:modified xsi:type="dcterms:W3CDTF">2013-12-27T19:56:45Z</dcterms:modified>
</cp:coreProperties>
</file>