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68" r:id="rId1"/>
  </p:sldMasterIdLst>
  <p:notesMasterIdLst>
    <p:notesMasterId r:id="rId12"/>
  </p:notesMasterIdLst>
  <p:sldIdLst>
    <p:sldId id="256" r:id="rId2"/>
    <p:sldId id="270" r:id="rId3"/>
    <p:sldId id="271" r:id="rId4"/>
    <p:sldId id="263" r:id="rId5"/>
    <p:sldId id="264" r:id="rId6"/>
    <p:sldId id="265" r:id="rId7"/>
    <p:sldId id="266" r:id="rId8"/>
    <p:sldId id="267" r:id="rId9"/>
    <p:sldId id="268" r:id="rId10"/>
    <p:sldId id="269" r:id="rId1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576" autoAdjust="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9EE107-A5FB-41C4-9EF1-1CC153B68B3F}" type="doc">
      <dgm:prSet loTypeId="urn:microsoft.com/office/officeart/2008/layout/VerticalCurvedList" loCatId="list" qsTypeId="urn:microsoft.com/office/officeart/2005/8/quickstyle/simple2" qsCatId="simple" csTypeId="urn:microsoft.com/office/officeart/2005/8/colors/accent1_2" csCatId="accent1" phldr="1"/>
      <dgm:spPr/>
      <dgm:t>
        <a:bodyPr/>
        <a:lstStyle/>
        <a:p>
          <a:endParaRPr lang="cs-CZ"/>
        </a:p>
      </dgm:t>
    </dgm:pt>
    <dgm:pt modelId="{3061F91D-8548-4FCB-A021-DD835A272F0F}">
      <dgm:prSet phldrT="[Text]" custT="1"/>
      <dgm:spPr/>
      <dgm:t>
        <a:bodyPr/>
        <a:lstStyle/>
        <a:p>
          <a:r>
            <a:rPr lang="cs-CZ" sz="2000" b="1" dirty="0" smtClean="0"/>
            <a:t>Téma sady: Raný středověk</a:t>
          </a:r>
          <a:endParaRPr lang="cs-CZ" sz="2000" b="1" dirty="0"/>
        </a:p>
      </dgm:t>
    </dgm:pt>
    <dgm:pt modelId="{964A7552-04A1-426D-AC2F-6455AE0A46FC}" type="parTrans" cxnId="{B8C92B4A-9E16-4C6D-8583-A1CEC081E720}">
      <dgm:prSet/>
      <dgm:spPr/>
      <dgm:t>
        <a:bodyPr/>
        <a:lstStyle/>
        <a:p>
          <a:endParaRPr lang="cs-CZ" sz="1100" b="1"/>
        </a:p>
      </dgm:t>
    </dgm:pt>
    <dgm:pt modelId="{CD2629B0-CE06-4C37-BA3E-EB383F625F73}" type="sibTrans" cxnId="{B8C92B4A-9E16-4C6D-8583-A1CEC081E720}">
      <dgm:prSet/>
      <dgm:spPr/>
      <dgm:t>
        <a:bodyPr/>
        <a:lstStyle/>
        <a:p>
          <a:endParaRPr lang="cs-CZ" sz="1100" b="1"/>
        </a:p>
      </dgm:t>
    </dgm:pt>
    <dgm:pt modelId="{60B5D622-D348-4384-9EFA-863CA4F7B7A3}">
      <dgm:prSet phldrT="[Text]" custT="1"/>
      <dgm:spPr/>
      <dgm:t>
        <a:bodyPr/>
        <a:lstStyle/>
        <a:p>
          <a:r>
            <a:rPr lang="cs-CZ" sz="2000" b="1" dirty="0" smtClean="0"/>
            <a:t>Název</a:t>
          </a:r>
          <a:r>
            <a:rPr lang="cs-CZ" sz="2000" b="1" smtClean="0"/>
            <a:t>: </a:t>
          </a:r>
          <a:r>
            <a:rPr lang="cs-CZ" sz="2000" b="0" smtClean="0"/>
            <a:t>VY_32_INOVACE_08_BYZANTSKÁ ŘÍŠE – OPAKOVÁNÍ </a:t>
          </a:r>
          <a:endParaRPr lang="cs-CZ" sz="2000" dirty="0" smtClean="0"/>
        </a:p>
      </dgm:t>
    </dgm:pt>
    <dgm:pt modelId="{74CB5370-34BA-43B8-AB66-1E3510545B42}" type="parTrans" cxnId="{DF849492-EC0F-41C4-9A01-844E1A834E31}">
      <dgm:prSet/>
      <dgm:spPr/>
      <dgm:t>
        <a:bodyPr/>
        <a:lstStyle/>
        <a:p>
          <a:endParaRPr lang="cs-CZ" sz="1100" b="1"/>
        </a:p>
      </dgm:t>
    </dgm:pt>
    <dgm:pt modelId="{5895C10F-262B-4EFF-A7FE-F20237FEAECB}" type="sibTrans" cxnId="{DF849492-EC0F-41C4-9A01-844E1A834E31}">
      <dgm:prSet/>
      <dgm:spPr/>
      <dgm:t>
        <a:bodyPr/>
        <a:lstStyle/>
        <a:p>
          <a:endParaRPr lang="cs-CZ" sz="1100" b="1"/>
        </a:p>
      </dgm:t>
    </dgm:pt>
    <dgm:pt modelId="{A83A7CFB-B411-4357-9641-4A8443F73655}">
      <dgm:prSet phldrT="[Text]" custT="1"/>
      <dgm:spPr/>
      <dgm:t>
        <a:bodyPr/>
        <a:lstStyle/>
        <a:p>
          <a:r>
            <a:rPr lang="cs-CZ" sz="2000" b="1" dirty="0" smtClean="0"/>
            <a:t>Autor: Mgr. Jiří Lux</a:t>
          </a:r>
        </a:p>
      </dgm:t>
    </dgm:pt>
    <dgm:pt modelId="{F3C4A836-23AC-4E41-B6D6-51221E7E6743}" type="sibTrans" cxnId="{F3146557-2E3C-46DA-A4FD-8B230B837C60}">
      <dgm:prSet/>
      <dgm:spPr/>
      <dgm:t>
        <a:bodyPr/>
        <a:lstStyle/>
        <a:p>
          <a:endParaRPr lang="cs-CZ" sz="1100" b="1"/>
        </a:p>
      </dgm:t>
    </dgm:pt>
    <dgm:pt modelId="{97616D95-5DD7-4F6A-B2B9-47EBAD36AF82}" type="parTrans" cxnId="{F3146557-2E3C-46DA-A4FD-8B230B837C60}">
      <dgm:prSet/>
      <dgm:spPr/>
      <dgm:t>
        <a:bodyPr/>
        <a:lstStyle/>
        <a:p>
          <a:endParaRPr lang="cs-CZ" sz="1100" b="1"/>
        </a:p>
      </dgm:t>
    </dgm:pt>
    <dgm:pt modelId="{E392F34A-E55D-43D5-AEDD-49027298B816}">
      <dgm:prSet phldrT="[Text]" custT="1"/>
      <dgm:spPr/>
      <dgm:t>
        <a:bodyPr/>
        <a:lstStyle/>
        <a:p>
          <a:r>
            <a:rPr lang="cs-CZ" sz="2000" b="1" dirty="0" smtClean="0"/>
            <a:t>Číslo projektu: </a:t>
          </a:r>
          <a:r>
            <a:rPr lang="cs-CZ" sz="2000" dirty="0" smtClean="0"/>
            <a:t>CZ.1.07/1.4.00/21.3315</a:t>
          </a:r>
          <a:endParaRPr lang="cs-CZ" sz="2000" b="1" dirty="0"/>
        </a:p>
      </dgm:t>
    </dgm:pt>
    <dgm:pt modelId="{BC40F3DB-7514-4A20-8E05-98AEEC263C22}" type="parTrans" cxnId="{85DD460C-C999-4113-86D0-07CE61C390A7}">
      <dgm:prSet/>
      <dgm:spPr/>
      <dgm:t>
        <a:bodyPr/>
        <a:lstStyle/>
        <a:p>
          <a:endParaRPr lang="cs-CZ"/>
        </a:p>
      </dgm:t>
    </dgm:pt>
    <dgm:pt modelId="{9093FE33-FB2C-41B0-8F18-5CB6446B7DEF}" type="sibTrans" cxnId="{85DD460C-C999-4113-86D0-07CE61C390A7}">
      <dgm:prSet/>
      <dgm:spPr/>
      <dgm:t>
        <a:bodyPr/>
        <a:lstStyle/>
        <a:p>
          <a:endParaRPr lang="cs-CZ"/>
        </a:p>
      </dgm:t>
    </dgm:pt>
    <dgm:pt modelId="{8D78E2D7-18A7-41DD-9962-57B3FE2BEBDD}">
      <dgm:prSet/>
      <dgm:spPr/>
      <dgm:t>
        <a:bodyPr/>
        <a:lstStyle/>
        <a:p>
          <a:r>
            <a:rPr lang="cs-CZ" b="1" dirty="0" smtClean="0"/>
            <a:t>Datum/období: říjen 2013</a:t>
          </a:r>
          <a:endParaRPr lang="cs-CZ" b="1" dirty="0"/>
        </a:p>
      </dgm:t>
    </dgm:pt>
    <dgm:pt modelId="{7010D3F4-D5D1-4966-89A1-DF5353CA0871}" type="parTrans" cxnId="{15F5E694-5784-48A5-A635-B8CBDBFD6748}">
      <dgm:prSet/>
      <dgm:spPr/>
      <dgm:t>
        <a:bodyPr/>
        <a:lstStyle/>
        <a:p>
          <a:endParaRPr lang="cs-CZ"/>
        </a:p>
      </dgm:t>
    </dgm:pt>
    <dgm:pt modelId="{377E22FB-7E54-457A-B361-770C5D7E2397}" type="sibTrans" cxnId="{15F5E694-5784-48A5-A635-B8CBDBFD6748}">
      <dgm:prSet/>
      <dgm:spPr/>
      <dgm:t>
        <a:bodyPr/>
        <a:lstStyle/>
        <a:p>
          <a:endParaRPr lang="cs-CZ"/>
        </a:p>
      </dgm:t>
    </dgm:pt>
    <dgm:pt modelId="{A6F0E638-0CDE-4E1F-BB57-10C18463C623}">
      <dgm:prSet/>
      <dgm:spPr/>
      <dgm:t>
        <a:bodyPr/>
        <a:lstStyle/>
        <a:p>
          <a:endParaRPr lang="cs-CZ"/>
        </a:p>
      </dgm:t>
    </dgm:pt>
    <dgm:pt modelId="{00411118-6576-416C-BD8F-DA7F795DDF12}" type="parTrans" cxnId="{A6EAC2AC-C10D-4EB4-9ADF-5A79DC737E27}">
      <dgm:prSet/>
      <dgm:spPr/>
      <dgm:t>
        <a:bodyPr/>
        <a:lstStyle/>
        <a:p>
          <a:endParaRPr lang="cs-CZ"/>
        </a:p>
      </dgm:t>
    </dgm:pt>
    <dgm:pt modelId="{5E32EA29-68D1-4F1E-9F33-DE2095689CF9}" type="sibTrans" cxnId="{A6EAC2AC-C10D-4EB4-9ADF-5A79DC737E27}">
      <dgm:prSet/>
      <dgm:spPr/>
      <dgm:t>
        <a:bodyPr/>
        <a:lstStyle/>
        <a:p>
          <a:endParaRPr lang="cs-CZ"/>
        </a:p>
      </dgm:t>
    </dgm:pt>
    <dgm:pt modelId="{9C0CD981-713F-47B3-AE2F-2963F2684A6F}" type="pres">
      <dgm:prSet presAssocID="{BA9EE107-A5FB-41C4-9EF1-1CC153B68B3F}" presName="Name0" presStyleCnt="0">
        <dgm:presLayoutVars>
          <dgm:chMax val="7"/>
          <dgm:chPref val="7"/>
          <dgm:dir/>
        </dgm:presLayoutVars>
      </dgm:prSet>
      <dgm:spPr/>
      <dgm:t>
        <a:bodyPr/>
        <a:lstStyle/>
        <a:p>
          <a:endParaRPr lang="cs-CZ"/>
        </a:p>
      </dgm:t>
    </dgm:pt>
    <dgm:pt modelId="{96773A7D-3367-4F53-A2D2-EA5770AFFDB3}" type="pres">
      <dgm:prSet presAssocID="{BA9EE107-A5FB-41C4-9EF1-1CC153B68B3F}" presName="Name1" presStyleCnt="0"/>
      <dgm:spPr/>
      <dgm:t>
        <a:bodyPr/>
        <a:lstStyle/>
        <a:p>
          <a:endParaRPr lang="cs-CZ"/>
        </a:p>
      </dgm:t>
    </dgm:pt>
    <dgm:pt modelId="{F31B7103-6E88-4DB9-9888-CB9E0B3FEEF8}" type="pres">
      <dgm:prSet presAssocID="{BA9EE107-A5FB-41C4-9EF1-1CC153B68B3F}" presName="cycle" presStyleCnt="0"/>
      <dgm:spPr/>
      <dgm:t>
        <a:bodyPr/>
        <a:lstStyle/>
        <a:p>
          <a:endParaRPr lang="cs-CZ"/>
        </a:p>
      </dgm:t>
    </dgm:pt>
    <dgm:pt modelId="{F7A92DE4-3445-4B9B-AF3D-F2DA6F69C25D}" type="pres">
      <dgm:prSet presAssocID="{BA9EE107-A5FB-41C4-9EF1-1CC153B68B3F}" presName="srcNode" presStyleLbl="node1" presStyleIdx="0" presStyleCnt="5"/>
      <dgm:spPr/>
      <dgm:t>
        <a:bodyPr/>
        <a:lstStyle/>
        <a:p>
          <a:endParaRPr lang="cs-CZ"/>
        </a:p>
      </dgm:t>
    </dgm:pt>
    <dgm:pt modelId="{EF104B90-7E69-4918-A202-E6F91FC6E413}" type="pres">
      <dgm:prSet presAssocID="{BA9EE107-A5FB-41C4-9EF1-1CC153B68B3F}" presName="conn" presStyleLbl="parChTrans1D2" presStyleIdx="0" presStyleCnt="1" custLinFactNeighborX="4205" custLinFactNeighborY="804"/>
      <dgm:spPr/>
      <dgm:t>
        <a:bodyPr/>
        <a:lstStyle/>
        <a:p>
          <a:endParaRPr lang="cs-CZ"/>
        </a:p>
      </dgm:t>
    </dgm:pt>
    <dgm:pt modelId="{F5A5022A-2B1C-4F3B-B289-BC099E9CE92F}" type="pres">
      <dgm:prSet presAssocID="{BA9EE107-A5FB-41C4-9EF1-1CC153B68B3F}" presName="extraNode" presStyleLbl="node1" presStyleIdx="0" presStyleCnt="5"/>
      <dgm:spPr/>
      <dgm:t>
        <a:bodyPr/>
        <a:lstStyle/>
        <a:p>
          <a:endParaRPr lang="cs-CZ"/>
        </a:p>
      </dgm:t>
    </dgm:pt>
    <dgm:pt modelId="{F16BA6F4-95DE-4E28-BF94-6459A70C4A6D}" type="pres">
      <dgm:prSet presAssocID="{BA9EE107-A5FB-41C4-9EF1-1CC153B68B3F}" presName="dstNode" presStyleLbl="node1" presStyleIdx="0" presStyleCnt="5"/>
      <dgm:spPr/>
      <dgm:t>
        <a:bodyPr/>
        <a:lstStyle/>
        <a:p>
          <a:endParaRPr lang="cs-CZ"/>
        </a:p>
      </dgm:t>
    </dgm:pt>
    <dgm:pt modelId="{F036299F-AF4D-4DAF-ABF5-87E8CC3FEF1B}" type="pres">
      <dgm:prSet presAssocID="{A83A7CFB-B411-4357-9641-4A8443F73655}" presName="text_1" presStyleLbl="node1" presStyleIdx="0" presStyleCnt="5">
        <dgm:presLayoutVars>
          <dgm:bulletEnabled val="1"/>
        </dgm:presLayoutVars>
      </dgm:prSet>
      <dgm:spPr/>
      <dgm:t>
        <a:bodyPr/>
        <a:lstStyle/>
        <a:p>
          <a:endParaRPr lang="cs-CZ"/>
        </a:p>
      </dgm:t>
    </dgm:pt>
    <dgm:pt modelId="{40B95986-31F6-48A6-A8D8-D04AC3BEDA92}" type="pres">
      <dgm:prSet presAssocID="{A83A7CFB-B411-4357-9641-4A8443F73655}" presName="accent_1" presStyleCnt="0"/>
      <dgm:spPr/>
      <dgm:t>
        <a:bodyPr/>
        <a:lstStyle/>
        <a:p>
          <a:endParaRPr lang="cs-CZ"/>
        </a:p>
      </dgm:t>
    </dgm:pt>
    <dgm:pt modelId="{112F553D-60C2-4CC4-948D-0369F51C4DB0}" type="pres">
      <dgm:prSet presAssocID="{A83A7CFB-B411-4357-9641-4A8443F73655}" presName="accentRepeatNode" presStyleLbl="solidFgAcc1" presStyleIdx="0" presStyleCnt="5"/>
      <dgm:spPr/>
      <dgm:t>
        <a:bodyPr/>
        <a:lstStyle/>
        <a:p>
          <a:endParaRPr lang="cs-CZ"/>
        </a:p>
      </dgm:t>
    </dgm:pt>
    <dgm:pt modelId="{A1781B13-DE10-4169-ABDE-0384026A6B34}" type="pres">
      <dgm:prSet presAssocID="{8D78E2D7-18A7-41DD-9962-57B3FE2BEBDD}" presName="text_2" presStyleLbl="node1" presStyleIdx="1" presStyleCnt="5">
        <dgm:presLayoutVars>
          <dgm:bulletEnabled val="1"/>
        </dgm:presLayoutVars>
      </dgm:prSet>
      <dgm:spPr/>
      <dgm:t>
        <a:bodyPr/>
        <a:lstStyle/>
        <a:p>
          <a:endParaRPr lang="cs-CZ"/>
        </a:p>
      </dgm:t>
    </dgm:pt>
    <dgm:pt modelId="{65CD74A9-3E7B-49D7-95DD-EB8B72D6CA84}" type="pres">
      <dgm:prSet presAssocID="{8D78E2D7-18A7-41DD-9962-57B3FE2BEBDD}" presName="accent_2" presStyleCnt="0"/>
      <dgm:spPr/>
    </dgm:pt>
    <dgm:pt modelId="{2741B69B-255D-4143-BECE-5BD9035A4FC6}" type="pres">
      <dgm:prSet presAssocID="{8D78E2D7-18A7-41DD-9962-57B3FE2BEBDD}" presName="accentRepeatNode" presStyleLbl="solidFgAcc1" presStyleIdx="1" presStyleCnt="5"/>
      <dgm:spPr/>
    </dgm:pt>
    <dgm:pt modelId="{7DCEBD2C-792F-484E-9C96-926E03F540ED}" type="pres">
      <dgm:prSet presAssocID="{E392F34A-E55D-43D5-AEDD-49027298B816}" presName="text_3" presStyleLbl="node1" presStyleIdx="2" presStyleCnt="5">
        <dgm:presLayoutVars>
          <dgm:bulletEnabled val="1"/>
        </dgm:presLayoutVars>
      </dgm:prSet>
      <dgm:spPr/>
      <dgm:t>
        <a:bodyPr/>
        <a:lstStyle/>
        <a:p>
          <a:endParaRPr lang="cs-CZ"/>
        </a:p>
      </dgm:t>
    </dgm:pt>
    <dgm:pt modelId="{8E391AE5-35EA-4A7F-ACFF-6E662A0BD046}" type="pres">
      <dgm:prSet presAssocID="{E392F34A-E55D-43D5-AEDD-49027298B816}" presName="accent_3" presStyleCnt="0"/>
      <dgm:spPr/>
    </dgm:pt>
    <dgm:pt modelId="{EB133F34-59A3-4639-B813-3EF5396EC28B}" type="pres">
      <dgm:prSet presAssocID="{E392F34A-E55D-43D5-AEDD-49027298B816}" presName="accentRepeatNode" presStyleLbl="solidFgAcc1" presStyleIdx="2" presStyleCnt="5"/>
      <dgm:spPr/>
      <dgm:t>
        <a:bodyPr/>
        <a:lstStyle/>
        <a:p>
          <a:endParaRPr lang="cs-CZ"/>
        </a:p>
      </dgm:t>
    </dgm:pt>
    <dgm:pt modelId="{88F378EC-C3F8-47CD-AEFF-49BA634320FB}" type="pres">
      <dgm:prSet presAssocID="{3061F91D-8548-4FCB-A021-DD835A272F0F}" presName="text_4" presStyleLbl="node1" presStyleIdx="3" presStyleCnt="5">
        <dgm:presLayoutVars>
          <dgm:bulletEnabled val="1"/>
        </dgm:presLayoutVars>
      </dgm:prSet>
      <dgm:spPr/>
      <dgm:t>
        <a:bodyPr/>
        <a:lstStyle/>
        <a:p>
          <a:endParaRPr lang="cs-CZ"/>
        </a:p>
      </dgm:t>
    </dgm:pt>
    <dgm:pt modelId="{0C1D6B2A-9239-4220-B9D4-EF24FF044C0E}" type="pres">
      <dgm:prSet presAssocID="{3061F91D-8548-4FCB-A021-DD835A272F0F}" presName="accent_4" presStyleCnt="0"/>
      <dgm:spPr/>
    </dgm:pt>
    <dgm:pt modelId="{A6FEC19F-0F90-4EC7-BB21-E0ADFEFFA617}" type="pres">
      <dgm:prSet presAssocID="{3061F91D-8548-4FCB-A021-DD835A272F0F}" presName="accentRepeatNode" presStyleLbl="solidFgAcc1" presStyleIdx="3" presStyleCnt="5"/>
      <dgm:spPr/>
      <dgm:t>
        <a:bodyPr/>
        <a:lstStyle/>
        <a:p>
          <a:endParaRPr lang="cs-CZ"/>
        </a:p>
      </dgm:t>
    </dgm:pt>
    <dgm:pt modelId="{CAE44C5F-81A1-4D30-8D3F-2E663ECAC700}" type="pres">
      <dgm:prSet presAssocID="{60B5D622-D348-4384-9EFA-863CA4F7B7A3}" presName="text_5" presStyleLbl="node1" presStyleIdx="4" presStyleCnt="5" custScaleY="163584">
        <dgm:presLayoutVars>
          <dgm:bulletEnabled val="1"/>
        </dgm:presLayoutVars>
      </dgm:prSet>
      <dgm:spPr/>
      <dgm:t>
        <a:bodyPr/>
        <a:lstStyle/>
        <a:p>
          <a:endParaRPr lang="cs-CZ"/>
        </a:p>
      </dgm:t>
    </dgm:pt>
    <dgm:pt modelId="{053E2699-E7D5-4B6C-A824-2ED732C32228}" type="pres">
      <dgm:prSet presAssocID="{60B5D622-D348-4384-9EFA-863CA4F7B7A3}" presName="accent_5" presStyleCnt="0"/>
      <dgm:spPr/>
    </dgm:pt>
    <dgm:pt modelId="{D00E28E9-7A94-4DBE-BF47-6DC8F169B300}" type="pres">
      <dgm:prSet presAssocID="{60B5D622-D348-4384-9EFA-863CA4F7B7A3}" presName="accentRepeatNode" presStyleLbl="solidFgAcc1" presStyleIdx="4" presStyleCnt="5"/>
      <dgm:spPr/>
      <dgm:t>
        <a:bodyPr/>
        <a:lstStyle/>
        <a:p>
          <a:endParaRPr lang="cs-CZ"/>
        </a:p>
      </dgm:t>
    </dgm:pt>
  </dgm:ptLst>
  <dgm:cxnLst>
    <dgm:cxn modelId="{A6EAC2AC-C10D-4EB4-9ADF-5A79DC737E27}" srcId="{E392F34A-E55D-43D5-AEDD-49027298B816}" destId="{A6F0E638-0CDE-4E1F-BB57-10C18463C623}" srcOrd="0" destOrd="0" parTransId="{00411118-6576-416C-BD8F-DA7F795DDF12}" sibTransId="{5E32EA29-68D1-4F1E-9F33-DE2095689CF9}"/>
    <dgm:cxn modelId="{3936A9CF-6709-4BA5-9334-10996410A69F}" type="presOf" srcId="{A83A7CFB-B411-4357-9641-4A8443F73655}" destId="{F036299F-AF4D-4DAF-ABF5-87E8CC3FEF1B}" srcOrd="0" destOrd="0" presId="urn:microsoft.com/office/officeart/2008/layout/VerticalCurvedList"/>
    <dgm:cxn modelId="{85DD460C-C999-4113-86D0-07CE61C390A7}" srcId="{BA9EE107-A5FB-41C4-9EF1-1CC153B68B3F}" destId="{E392F34A-E55D-43D5-AEDD-49027298B816}" srcOrd="2" destOrd="0" parTransId="{BC40F3DB-7514-4A20-8E05-98AEEC263C22}" sibTransId="{9093FE33-FB2C-41B0-8F18-5CB6446B7DEF}"/>
    <dgm:cxn modelId="{B8C92B4A-9E16-4C6D-8583-A1CEC081E720}" srcId="{BA9EE107-A5FB-41C4-9EF1-1CC153B68B3F}" destId="{3061F91D-8548-4FCB-A021-DD835A272F0F}" srcOrd="3" destOrd="0" parTransId="{964A7552-04A1-426D-AC2F-6455AE0A46FC}" sibTransId="{CD2629B0-CE06-4C37-BA3E-EB383F625F73}"/>
    <dgm:cxn modelId="{F3146557-2E3C-46DA-A4FD-8B230B837C60}" srcId="{BA9EE107-A5FB-41C4-9EF1-1CC153B68B3F}" destId="{A83A7CFB-B411-4357-9641-4A8443F73655}" srcOrd="0" destOrd="0" parTransId="{97616D95-5DD7-4F6A-B2B9-47EBAD36AF82}" sibTransId="{F3C4A836-23AC-4E41-B6D6-51221E7E6743}"/>
    <dgm:cxn modelId="{626A5645-578F-459D-99A1-1FBE09638A46}" type="presOf" srcId="{3061F91D-8548-4FCB-A021-DD835A272F0F}" destId="{88F378EC-C3F8-47CD-AEFF-49BA634320FB}" srcOrd="0" destOrd="0" presId="urn:microsoft.com/office/officeart/2008/layout/VerticalCurvedList"/>
    <dgm:cxn modelId="{8D6424C2-F7EC-4613-B5CC-761B7111CF32}" type="presOf" srcId="{A6F0E638-0CDE-4E1F-BB57-10C18463C623}" destId="{7DCEBD2C-792F-484E-9C96-926E03F540ED}" srcOrd="0" destOrd="1" presId="urn:microsoft.com/office/officeart/2008/layout/VerticalCurvedList"/>
    <dgm:cxn modelId="{B8CA4157-A852-47B0-AA7D-B35F5A2EABF2}" type="presOf" srcId="{BA9EE107-A5FB-41C4-9EF1-1CC153B68B3F}" destId="{9C0CD981-713F-47B3-AE2F-2963F2684A6F}" srcOrd="0" destOrd="0" presId="urn:microsoft.com/office/officeart/2008/layout/VerticalCurvedList"/>
    <dgm:cxn modelId="{15F5E694-5784-48A5-A635-B8CBDBFD6748}" srcId="{BA9EE107-A5FB-41C4-9EF1-1CC153B68B3F}" destId="{8D78E2D7-18A7-41DD-9962-57B3FE2BEBDD}" srcOrd="1" destOrd="0" parTransId="{7010D3F4-D5D1-4966-89A1-DF5353CA0871}" sibTransId="{377E22FB-7E54-457A-B361-770C5D7E2397}"/>
    <dgm:cxn modelId="{1D8FC7F3-12CA-4B2C-94F8-5FAF1F35E3AF}" type="presOf" srcId="{8D78E2D7-18A7-41DD-9962-57B3FE2BEBDD}" destId="{A1781B13-DE10-4169-ABDE-0384026A6B34}" srcOrd="0" destOrd="0" presId="urn:microsoft.com/office/officeart/2008/layout/VerticalCurvedList"/>
    <dgm:cxn modelId="{DF849492-EC0F-41C4-9A01-844E1A834E31}" srcId="{BA9EE107-A5FB-41C4-9EF1-1CC153B68B3F}" destId="{60B5D622-D348-4384-9EFA-863CA4F7B7A3}" srcOrd="4" destOrd="0" parTransId="{74CB5370-34BA-43B8-AB66-1E3510545B42}" sibTransId="{5895C10F-262B-4EFF-A7FE-F20237FEAECB}"/>
    <dgm:cxn modelId="{3E199D5D-90A7-47C8-AAA5-30638E7C7134}" type="presOf" srcId="{E392F34A-E55D-43D5-AEDD-49027298B816}" destId="{7DCEBD2C-792F-484E-9C96-926E03F540ED}" srcOrd="0" destOrd="0" presId="urn:microsoft.com/office/officeart/2008/layout/VerticalCurvedList"/>
    <dgm:cxn modelId="{F6C5362C-484F-41C7-9AE2-269317B93766}" type="presOf" srcId="{60B5D622-D348-4384-9EFA-863CA4F7B7A3}" destId="{CAE44C5F-81A1-4D30-8D3F-2E663ECAC700}" srcOrd="0" destOrd="0" presId="urn:microsoft.com/office/officeart/2008/layout/VerticalCurvedList"/>
    <dgm:cxn modelId="{E07D03EB-F45B-4D34-A2E6-08CFFE1498B3}" type="presOf" srcId="{F3C4A836-23AC-4E41-B6D6-51221E7E6743}" destId="{EF104B90-7E69-4918-A202-E6F91FC6E413}" srcOrd="0" destOrd="0" presId="urn:microsoft.com/office/officeart/2008/layout/VerticalCurvedList"/>
    <dgm:cxn modelId="{F9D5C115-AAD4-4CEA-974D-D21F0DDBDA53}" type="presParOf" srcId="{9C0CD981-713F-47B3-AE2F-2963F2684A6F}" destId="{96773A7D-3367-4F53-A2D2-EA5770AFFDB3}" srcOrd="0" destOrd="0" presId="urn:microsoft.com/office/officeart/2008/layout/VerticalCurvedList"/>
    <dgm:cxn modelId="{21D95D52-1C19-4AB3-84D2-0EF511528C9A}" type="presParOf" srcId="{96773A7D-3367-4F53-A2D2-EA5770AFFDB3}" destId="{F31B7103-6E88-4DB9-9888-CB9E0B3FEEF8}" srcOrd="0" destOrd="0" presId="urn:microsoft.com/office/officeart/2008/layout/VerticalCurvedList"/>
    <dgm:cxn modelId="{912EDA34-F0DA-4876-B632-414B13BCDF35}" type="presParOf" srcId="{F31B7103-6E88-4DB9-9888-CB9E0B3FEEF8}" destId="{F7A92DE4-3445-4B9B-AF3D-F2DA6F69C25D}" srcOrd="0" destOrd="0" presId="urn:microsoft.com/office/officeart/2008/layout/VerticalCurvedList"/>
    <dgm:cxn modelId="{9778A082-ABBE-44B1-A4D6-6BDA8080533B}" type="presParOf" srcId="{F31B7103-6E88-4DB9-9888-CB9E0B3FEEF8}" destId="{EF104B90-7E69-4918-A202-E6F91FC6E413}" srcOrd="1" destOrd="0" presId="urn:microsoft.com/office/officeart/2008/layout/VerticalCurvedList"/>
    <dgm:cxn modelId="{A2A7A460-999F-41D1-BBED-E886A0EF1276}" type="presParOf" srcId="{F31B7103-6E88-4DB9-9888-CB9E0B3FEEF8}" destId="{F5A5022A-2B1C-4F3B-B289-BC099E9CE92F}" srcOrd="2" destOrd="0" presId="urn:microsoft.com/office/officeart/2008/layout/VerticalCurvedList"/>
    <dgm:cxn modelId="{B40DE0CA-0F08-4A11-9448-F74F7F557BE0}" type="presParOf" srcId="{F31B7103-6E88-4DB9-9888-CB9E0B3FEEF8}" destId="{F16BA6F4-95DE-4E28-BF94-6459A70C4A6D}" srcOrd="3" destOrd="0" presId="urn:microsoft.com/office/officeart/2008/layout/VerticalCurvedList"/>
    <dgm:cxn modelId="{1560BDC9-D10D-4FF6-BF61-CE62B9A1F2EE}" type="presParOf" srcId="{96773A7D-3367-4F53-A2D2-EA5770AFFDB3}" destId="{F036299F-AF4D-4DAF-ABF5-87E8CC3FEF1B}" srcOrd="1" destOrd="0" presId="urn:microsoft.com/office/officeart/2008/layout/VerticalCurvedList"/>
    <dgm:cxn modelId="{A5F695AD-ECDA-4AD2-A61C-A9937A3FF21E}" type="presParOf" srcId="{96773A7D-3367-4F53-A2D2-EA5770AFFDB3}" destId="{40B95986-31F6-48A6-A8D8-D04AC3BEDA92}" srcOrd="2" destOrd="0" presId="urn:microsoft.com/office/officeart/2008/layout/VerticalCurvedList"/>
    <dgm:cxn modelId="{7EE2D048-54C8-490B-A84A-E5617D342FEE}" type="presParOf" srcId="{40B95986-31F6-48A6-A8D8-D04AC3BEDA92}" destId="{112F553D-60C2-4CC4-948D-0369F51C4DB0}" srcOrd="0" destOrd="0" presId="urn:microsoft.com/office/officeart/2008/layout/VerticalCurvedList"/>
    <dgm:cxn modelId="{0C04A992-BC70-4670-B853-9DC908C62DA3}" type="presParOf" srcId="{96773A7D-3367-4F53-A2D2-EA5770AFFDB3}" destId="{A1781B13-DE10-4169-ABDE-0384026A6B34}" srcOrd="3" destOrd="0" presId="urn:microsoft.com/office/officeart/2008/layout/VerticalCurvedList"/>
    <dgm:cxn modelId="{34AE69D7-9AC3-4E08-AB73-2811860261A9}" type="presParOf" srcId="{96773A7D-3367-4F53-A2D2-EA5770AFFDB3}" destId="{65CD74A9-3E7B-49D7-95DD-EB8B72D6CA84}" srcOrd="4" destOrd="0" presId="urn:microsoft.com/office/officeart/2008/layout/VerticalCurvedList"/>
    <dgm:cxn modelId="{1F19D10E-F22C-4278-ABC9-6753E36E22E9}" type="presParOf" srcId="{65CD74A9-3E7B-49D7-95DD-EB8B72D6CA84}" destId="{2741B69B-255D-4143-BECE-5BD9035A4FC6}" srcOrd="0" destOrd="0" presId="urn:microsoft.com/office/officeart/2008/layout/VerticalCurvedList"/>
    <dgm:cxn modelId="{03045486-CA01-4129-BCB0-AFF3B6431A70}" type="presParOf" srcId="{96773A7D-3367-4F53-A2D2-EA5770AFFDB3}" destId="{7DCEBD2C-792F-484E-9C96-926E03F540ED}" srcOrd="5" destOrd="0" presId="urn:microsoft.com/office/officeart/2008/layout/VerticalCurvedList"/>
    <dgm:cxn modelId="{98D2D3E6-91E0-49C0-B332-19D8E8BB3B6B}" type="presParOf" srcId="{96773A7D-3367-4F53-A2D2-EA5770AFFDB3}" destId="{8E391AE5-35EA-4A7F-ACFF-6E662A0BD046}" srcOrd="6" destOrd="0" presId="urn:microsoft.com/office/officeart/2008/layout/VerticalCurvedList"/>
    <dgm:cxn modelId="{0516B8A3-1D61-4222-A594-82C59E5804A3}" type="presParOf" srcId="{8E391AE5-35EA-4A7F-ACFF-6E662A0BD046}" destId="{EB133F34-59A3-4639-B813-3EF5396EC28B}" srcOrd="0" destOrd="0" presId="urn:microsoft.com/office/officeart/2008/layout/VerticalCurvedList"/>
    <dgm:cxn modelId="{159D22FF-8EF4-4B0A-B3E1-0803B09A8B50}" type="presParOf" srcId="{96773A7D-3367-4F53-A2D2-EA5770AFFDB3}" destId="{88F378EC-C3F8-47CD-AEFF-49BA634320FB}" srcOrd="7" destOrd="0" presId="urn:microsoft.com/office/officeart/2008/layout/VerticalCurvedList"/>
    <dgm:cxn modelId="{18105714-E2A3-4E39-ADF7-E9DFFDBF88CC}" type="presParOf" srcId="{96773A7D-3367-4F53-A2D2-EA5770AFFDB3}" destId="{0C1D6B2A-9239-4220-B9D4-EF24FF044C0E}" srcOrd="8" destOrd="0" presId="urn:microsoft.com/office/officeart/2008/layout/VerticalCurvedList"/>
    <dgm:cxn modelId="{E812CBE5-9BB8-445F-97A2-6D966B930FEF}" type="presParOf" srcId="{0C1D6B2A-9239-4220-B9D4-EF24FF044C0E}" destId="{A6FEC19F-0F90-4EC7-BB21-E0ADFEFFA617}" srcOrd="0" destOrd="0" presId="urn:microsoft.com/office/officeart/2008/layout/VerticalCurvedList"/>
    <dgm:cxn modelId="{B4FEC76D-31E3-4652-9457-989032455C1F}" type="presParOf" srcId="{96773A7D-3367-4F53-A2D2-EA5770AFFDB3}" destId="{CAE44C5F-81A1-4D30-8D3F-2E663ECAC700}" srcOrd="9" destOrd="0" presId="urn:microsoft.com/office/officeart/2008/layout/VerticalCurvedList"/>
    <dgm:cxn modelId="{4E7C5722-7943-426E-812B-D8DA08D38D2A}" type="presParOf" srcId="{96773A7D-3367-4F53-A2D2-EA5770AFFDB3}" destId="{053E2699-E7D5-4B6C-A824-2ED732C32228}" srcOrd="10" destOrd="0" presId="urn:microsoft.com/office/officeart/2008/layout/VerticalCurvedList"/>
    <dgm:cxn modelId="{D0CE5975-1886-491C-9468-BD3DC610BB79}" type="presParOf" srcId="{053E2699-E7D5-4B6C-A824-2ED732C32228}" destId="{D00E28E9-7A94-4DBE-BF47-6DC8F169B300}" srcOrd="0" destOrd="0" presId="urn:microsoft.com/office/officeart/2008/layout/VerticalCurvedList"/>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F104B90-7E69-4918-A202-E6F91FC6E413}">
      <dsp:nvSpPr>
        <dsp:cNvPr id="0" name=""/>
        <dsp:cNvSpPr/>
      </dsp:nvSpPr>
      <dsp:spPr>
        <a:xfrm>
          <a:off x="-3401501" y="-516033"/>
          <a:ext cx="4269065" cy="4269065"/>
        </a:xfrm>
        <a:prstGeom prst="blockArc">
          <a:avLst>
            <a:gd name="adj1" fmla="val 18900000"/>
            <a:gd name="adj2" fmla="val 2700000"/>
            <a:gd name="adj3" fmla="val 506"/>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036299F-AF4D-4DAF-ABF5-87E8CC3FEF1B}">
      <dsp:nvSpPr>
        <dsp:cNvPr id="0" name=""/>
        <dsp:cNvSpPr/>
      </dsp:nvSpPr>
      <dsp:spPr>
        <a:xfrm>
          <a:off x="301774" y="197958"/>
          <a:ext cx="5849872" cy="39617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14461" tIns="50800" rIns="50800" bIns="50800" numCol="1" spcCol="1270" anchor="ctr" anchorCtr="0">
          <a:noAutofit/>
        </a:bodyPr>
        <a:lstStyle/>
        <a:p>
          <a:pPr lvl="0" algn="l" defTabSz="889000">
            <a:lnSpc>
              <a:spcPct val="90000"/>
            </a:lnSpc>
            <a:spcBef>
              <a:spcPct val="0"/>
            </a:spcBef>
            <a:spcAft>
              <a:spcPct val="35000"/>
            </a:spcAft>
          </a:pPr>
          <a:r>
            <a:rPr lang="cs-CZ" sz="2000" b="1" kern="1200" dirty="0" smtClean="0"/>
            <a:t>Autor: Mgr. Jiří Lux</a:t>
          </a:r>
        </a:p>
      </dsp:txBody>
      <dsp:txXfrm>
        <a:off x="301774" y="197958"/>
        <a:ext cx="5849872" cy="396170"/>
      </dsp:txXfrm>
    </dsp:sp>
    <dsp:sp modelId="{112F553D-60C2-4CC4-948D-0369F51C4DB0}">
      <dsp:nvSpPr>
        <dsp:cNvPr id="0" name=""/>
        <dsp:cNvSpPr/>
      </dsp:nvSpPr>
      <dsp:spPr>
        <a:xfrm>
          <a:off x="54168" y="148437"/>
          <a:ext cx="495213" cy="495213"/>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1781B13-DE10-4169-ABDE-0384026A6B34}">
      <dsp:nvSpPr>
        <dsp:cNvPr id="0" name=""/>
        <dsp:cNvSpPr/>
      </dsp:nvSpPr>
      <dsp:spPr>
        <a:xfrm>
          <a:off x="585659" y="792024"/>
          <a:ext cx="5565987" cy="39617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14461" tIns="50800" rIns="50800" bIns="50800" numCol="1" spcCol="1270" anchor="ctr" anchorCtr="0">
          <a:noAutofit/>
        </a:bodyPr>
        <a:lstStyle/>
        <a:p>
          <a:pPr lvl="0" algn="l" defTabSz="889000">
            <a:lnSpc>
              <a:spcPct val="90000"/>
            </a:lnSpc>
            <a:spcBef>
              <a:spcPct val="0"/>
            </a:spcBef>
            <a:spcAft>
              <a:spcPct val="35000"/>
            </a:spcAft>
          </a:pPr>
          <a:r>
            <a:rPr lang="cs-CZ" sz="2000" b="1" kern="1200" dirty="0" smtClean="0"/>
            <a:t>Datum/období: říjen 2013</a:t>
          </a:r>
          <a:endParaRPr lang="cs-CZ" sz="2000" b="1" kern="1200" dirty="0"/>
        </a:p>
      </dsp:txBody>
      <dsp:txXfrm>
        <a:off x="585659" y="792024"/>
        <a:ext cx="5565987" cy="396170"/>
      </dsp:txXfrm>
    </dsp:sp>
    <dsp:sp modelId="{2741B69B-255D-4143-BECE-5BD9035A4FC6}">
      <dsp:nvSpPr>
        <dsp:cNvPr id="0" name=""/>
        <dsp:cNvSpPr/>
      </dsp:nvSpPr>
      <dsp:spPr>
        <a:xfrm>
          <a:off x="338052" y="742503"/>
          <a:ext cx="495213" cy="495213"/>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DCEBD2C-792F-484E-9C96-926E03F540ED}">
      <dsp:nvSpPr>
        <dsp:cNvPr id="0" name=""/>
        <dsp:cNvSpPr/>
      </dsp:nvSpPr>
      <dsp:spPr>
        <a:xfrm>
          <a:off x="672788" y="1386090"/>
          <a:ext cx="5478858" cy="39617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14461" tIns="50800" rIns="50800" bIns="50800" numCol="1" spcCol="1270" anchor="t" anchorCtr="0">
          <a:noAutofit/>
        </a:bodyPr>
        <a:lstStyle/>
        <a:p>
          <a:pPr lvl="0" algn="l" defTabSz="889000">
            <a:lnSpc>
              <a:spcPct val="90000"/>
            </a:lnSpc>
            <a:spcBef>
              <a:spcPct val="0"/>
            </a:spcBef>
            <a:spcAft>
              <a:spcPct val="35000"/>
            </a:spcAft>
          </a:pPr>
          <a:r>
            <a:rPr lang="cs-CZ" sz="2000" b="1" kern="1200" dirty="0" smtClean="0"/>
            <a:t>Číslo projektu: </a:t>
          </a:r>
          <a:r>
            <a:rPr lang="cs-CZ" sz="2000" kern="1200" dirty="0" smtClean="0"/>
            <a:t>CZ.1.07/1.4.00/21.3315</a:t>
          </a:r>
          <a:endParaRPr lang="cs-CZ" sz="2000" b="1" kern="1200" dirty="0"/>
        </a:p>
        <a:p>
          <a:pPr marL="285750" lvl="1" indent="-285750" algn="l" defTabSz="1600200">
            <a:lnSpc>
              <a:spcPct val="90000"/>
            </a:lnSpc>
            <a:spcBef>
              <a:spcPct val="0"/>
            </a:spcBef>
            <a:spcAft>
              <a:spcPct val="15000"/>
            </a:spcAft>
            <a:buChar char="••"/>
          </a:pPr>
          <a:endParaRPr lang="cs-CZ" sz="3600" kern="1200"/>
        </a:p>
      </dsp:txBody>
      <dsp:txXfrm>
        <a:off x="672788" y="1386090"/>
        <a:ext cx="5478858" cy="396170"/>
      </dsp:txXfrm>
    </dsp:sp>
    <dsp:sp modelId="{EB133F34-59A3-4639-B813-3EF5396EC28B}">
      <dsp:nvSpPr>
        <dsp:cNvPr id="0" name=""/>
        <dsp:cNvSpPr/>
      </dsp:nvSpPr>
      <dsp:spPr>
        <a:xfrm>
          <a:off x="425182" y="1336569"/>
          <a:ext cx="495213" cy="495213"/>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8F378EC-C3F8-47CD-AEFF-49BA634320FB}">
      <dsp:nvSpPr>
        <dsp:cNvPr id="0" name=""/>
        <dsp:cNvSpPr/>
      </dsp:nvSpPr>
      <dsp:spPr>
        <a:xfrm>
          <a:off x="585659" y="1980156"/>
          <a:ext cx="5565987" cy="396170"/>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14461" tIns="50800" rIns="50800" bIns="50800" numCol="1" spcCol="1270" anchor="ctr" anchorCtr="0">
          <a:noAutofit/>
        </a:bodyPr>
        <a:lstStyle/>
        <a:p>
          <a:pPr lvl="0" algn="l" defTabSz="889000">
            <a:lnSpc>
              <a:spcPct val="90000"/>
            </a:lnSpc>
            <a:spcBef>
              <a:spcPct val="0"/>
            </a:spcBef>
            <a:spcAft>
              <a:spcPct val="35000"/>
            </a:spcAft>
          </a:pPr>
          <a:r>
            <a:rPr lang="cs-CZ" sz="2000" b="1" kern="1200" dirty="0" smtClean="0"/>
            <a:t>Téma sady: Raný středověk</a:t>
          </a:r>
          <a:endParaRPr lang="cs-CZ" sz="2000" b="1" kern="1200" dirty="0"/>
        </a:p>
      </dsp:txBody>
      <dsp:txXfrm>
        <a:off x="585659" y="1980156"/>
        <a:ext cx="5565987" cy="396170"/>
      </dsp:txXfrm>
    </dsp:sp>
    <dsp:sp modelId="{A6FEC19F-0F90-4EC7-BB21-E0ADFEFFA617}">
      <dsp:nvSpPr>
        <dsp:cNvPr id="0" name=""/>
        <dsp:cNvSpPr/>
      </dsp:nvSpPr>
      <dsp:spPr>
        <a:xfrm>
          <a:off x="338052" y="1930635"/>
          <a:ext cx="495213" cy="495213"/>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AE44C5F-81A1-4D30-8D3F-2E663ECAC700}">
      <dsp:nvSpPr>
        <dsp:cNvPr id="0" name=""/>
        <dsp:cNvSpPr/>
      </dsp:nvSpPr>
      <dsp:spPr>
        <a:xfrm>
          <a:off x="301774" y="2448272"/>
          <a:ext cx="5849872" cy="648071"/>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14461" tIns="50800" rIns="50800" bIns="50800" numCol="1" spcCol="1270" anchor="ctr" anchorCtr="0">
          <a:noAutofit/>
        </a:bodyPr>
        <a:lstStyle/>
        <a:p>
          <a:pPr lvl="0" algn="l" defTabSz="889000">
            <a:lnSpc>
              <a:spcPct val="90000"/>
            </a:lnSpc>
            <a:spcBef>
              <a:spcPct val="0"/>
            </a:spcBef>
            <a:spcAft>
              <a:spcPct val="35000"/>
            </a:spcAft>
          </a:pPr>
          <a:r>
            <a:rPr lang="cs-CZ" sz="2000" b="1" kern="1200" dirty="0" smtClean="0"/>
            <a:t>Název</a:t>
          </a:r>
          <a:r>
            <a:rPr lang="cs-CZ" sz="2000" b="1" kern="1200" smtClean="0"/>
            <a:t>: </a:t>
          </a:r>
          <a:r>
            <a:rPr lang="cs-CZ" sz="2000" b="0" kern="1200" smtClean="0"/>
            <a:t>VY_32_INOVACE_08_BYZANTSKÁ ŘÍŠE – OPAKOVÁNÍ </a:t>
          </a:r>
          <a:endParaRPr lang="cs-CZ" sz="2000" kern="1200" dirty="0" smtClean="0"/>
        </a:p>
      </dsp:txBody>
      <dsp:txXfrm>
        <a:off x="301774" y="2448272"/>
        <a:ext cx="5849872" cy="648071"/>
      </dsp:txXfrm>
    </dsp:sp>
    <dsp:sp modelId="{D00E28E9-7A94-4DBE-BF47-6DC8F169B300}">
      <dsp:nvSpPr>
        <dsp:cNvPr id="0" name=""/>
        <dsp:cNvSpPr/>
      </dsp:nvSpPr>
      <dsp:spPr>
        <a:xfrm>
          <a:off x="54168" y="2524701"/>
          <a:ext cx="495213" cy="495213"/>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D676B5-40FB-4304-A515-3A9FE54A98CF}" type="datetimeFigureOut">
              <a:rPr lang="cs-CZ" smtClean="0"/>
              <a:pPr/>
              <a:t>4.1.2014</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EEC0E9-EDB4-4849-B798-E91ADE36F6A8}" type="slidenum">
              <a:rPr lang="cs-CZ" smtClean="0"/>
              <a:pPr/>
              <a:t>‹#›</a:t>
            </a:fld>
            <a:endParaRPr lang="cs-CZ"/>
          </a:p>
        </p:txBody>
      </p:sp>
    </p:spTree>
    <p:extLst>
      <p:ext uri="{BB962C8B-B14F-4D97-AF65-F5344CB8AC3E}">
        <p14:creationId xmlns:p14="http://schemas.microsoft.com/office/powerpoint/2010/main" xmlns="" val="13118506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cs-CZ" dirty="0" smtClean="0"/>
              <a:t>Kliknutím lze upravit styl.</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smtClean="0"/>
              <a:t>Kliknutím lze upravit styl předlohy.</a:t>
            </a:r>
            <a:endParaRPr lang="en-US" dirty="0"/>
          </a:p>
        </p:txBody>
      </p:sp>
      <p:sp>
        <p:nvSpPr>
          <p:cNvPr id="4" name="Date Placeholder 3"/>
          <p:cNvSpPr>
            <a:spLocks noGrp="1"/>
          </p:cNvSpPr>
          <p:nvPr>
            <p:ph type="dt" sz="half" idx="10"/>
          </p:nvPr>
        </p:nvSpPr>
        <p:spPr/>
        <p:txBody>
          <a:bodyPr/>
          <a:lstStyle/>
          <a:p>
            <a:fld id="{C2F23A43-DD5F-4CD2-836F-6D6D9386C738}" type="datetime1">
              <a:rPr lang="cs-CZ" smtClean="0"/>
              <a:pPr/>
              <a:t>4.1.2014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C5885FD-E9F6-4616-A947-C967941DDDC2}" type="slidenum">
              <a:rPr lang="cs-CZ" smtClean="0"/>
              <a:pPr/>
              <a:t>‹#›</a:t>
            </a:fld>
            <a:endParaRPr lang="cs-CZ"/>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cs-CZ" dirty="0" smtClean="0"/>
              <a:t>Kliknutím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en-US" dirty="0"/>
          </a:p>
        </p:txBody>
      </p:sp>
      <p:sp>
        <p:nvSpPr>
          <p:cNvPr id="4" name="Date Placeholder 3"/>
          <p:cNvSpPr>
            <a:spLocks noGrp="1"/>
          </p:cNvSpPr>
          <p:nvPr>
            <p:ph type="dt" sz="half" idx="10"/>
          </p:nvPr>
        </p:nvSpPr>
        <p:spPr/>
        <p:txBody>
          <a:bodyPr/>
          <a:lstStyle/>
          <a:p>
            <a:fld id="{C1A7162F-90B9-4DEF-9207-D819C9D79576}" type="datetime1">
              <a:rPr lang="cs-CZ" smtClean="0"/>
              <a:pPr/>
              <a:t>4.1.2014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C5885FD-E9F6-4616-A947-C967941DDDC2}" type="slidenum">
              <a:rPr lang="cs-CZ" smtClean="0"/>
              <a:pPr/>
              <a:t>‹#›</a:t>
            </a:fld>
            <a:endParaRPr lang="cs-CZ"/>
          </a:p>
        </p:txBody>
      </p:sp>
      <p:sp>
        <p:nvSpPr>
          <p:cNvPr id="7" name="Title 6"/>
          <p:cNvSpPr>
            <a:spLocks noGrp="1"/>
          </p:cNvSpPr>
          <p:nvPr>
            <p:ph type="title"/>
          </p:nvPr>
        </p:nvSpPr>
        <p:spPr/>
        <p:txBody>
          <a:bodyPr/>
          <a:lstStyle/>
          <a:p>
            <a:r>
              <a:rPr lang="cs-CZ" dirty="0" smtClean="0"/>
              <a:t>Kliknutím lze upravit styl.</a:t>
            </a:r>
            <a:endParaRPr lang="en-US" dirty="0"/>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A0D45C8C-67DA-4C77-B49D-1BE859F9E3C0}" type="datetime1">
              <a:rPr lang="cs-CZ" smtClean="0"/>
              <a:pPr/>
              <a:t>4.1.2014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C5885FD-E9F6-4616-A947-C967941DDDC2}" type="slidenum">
              <a:rPr lang="cs-CZ" smtClean="0"/>
              <a:pPr/>
              <a:t>‹#›</a:t>
            </a:fld>
            <a:endParaRPr lang="cs-CZ"/>
          </a:p>
        </p:txBody>
      </p:sp>
    </p:spTree>
  </p:cSld>
  <p:clrMapOvr>
    <a:masterClrMapping/>
  </p:clrMapOvr>
  <p:transition spd="slow">
    <p:push dir="u"/>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dirty="0" smtClean="0"/>
              <a:t>Kliknutím lze upravit styl.</a:t>
            </a:r>
            <a:endParaRPr lang="en-US" dirty="0"/>
          </a:p>
        </p:txBody>
      </p:sp>
      <p:sp>
        <p:nvSpPr>
          <p:cNvPr id="5" name="Date Placeholder 4"/>
          <p:cNvSpPr>
            <a:spLocks noGrp="1"/>
          </p:cNvSpPr>
          <p:nvPr>
            <p:ph type="dt" sz="half" idx="10"/>
          </p:nvPr>
        </p:nvSpPr>
        <p:spPr/>
        <p:txBody>
          <a:bodyPr/>
          <a:lstStyle/>
          <a:p>
            <a:fld id="{FF1E3CF8-5281-4F3B-81F6-C1E9F4A02277}" type="datetime1">
              <a:rPr lang="cs-CZ" smtClean="0"/>
              <a:pPr/>
              <a:t>4.1.2014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C5885FD-E9F6-4616-A947-C967941DDDC2}" type="slidenum">
              <a:rPr lang="cs-CZ" smtClean="0"/>
              <a:pPr/>
              <a:t>‹#›</a:t>
            </a:fld>
            <a:endParaRPr lang="cs-CZ"/>
          </a:p>
        </p:txBody>
      </p:sp>
      <p:sp>
        <p:nvSpPr>
          <p:cNvPr id="9" name="Content Placeholder 8"/>
          <p:cNvSpPr>
            <a:spLocks noGrp="1"/>
          </p:cNvSpPr>
          <p:nvPr>
            <p:ph sz="quarter" idx="13"/>
          </p:nvPr>
        </p:nvSpPr>
        <p:spPr>
          <a:xfrm>
            <a:off x="676655" y="2679192"/>
            <a:ext cx="3822192" cy="3447288"/>
          </a:xfrm>
        </p:spPr>
        <p:txBody>
          <a:bodyPr/>
          <a:lstStyle/>
          <a:p>
            <a:pPr lvl="0"/>
            <a:r>
              <a:rPr lang="cs-CZ" dirty="0" smtClean="0"/>
              <a:t>Kliknutím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en-US" dirty="0"/>
          </a:p>
        </p:txBody>
      </p:sp>
      <p:sp>
        <p:nvSpPr>
          <p:cNvPr id="11" name="Content Placeholder 10"/>
          <p:cNvSpPr>
            <a:spLocks noGrp="1"/>
          </p:cNvSpPr>
          <p:nvPr>
            <p:ph sz="quarter" idx="14"/>
          </p:nvPr>
        </p:nvSpPr>
        <p:spPr>
          <a:xfrm>
            <a:off x="4645152" y="2679192"/>
            <a:ext cx="3822192" cy="3447288"/>
          </a:xfrm>
        </p:spPr>
        <p:txBody>
          <a:bodyPr/>
          <a:lstStyle/>
          <a:p>
            <a:pPr lvl="0"/>
            <a:r>
              <a:rPr lang="cs-CZ" dirty="0" smtClean="0"/>
              <a:t>Kliknutím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en-US" dirty="0"/>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2" presetClass="emph" presetSubtype="0" fill="hold" grpId="0" nodeType="afterEffect">
                                  <p:stCondLst>
                                    <p:cond delay="0"/>
                                  </p:stCondLst>
                                  <p:childTnLst>
                                    <p:animRot by="120000">
                                      <p:cBhvr>
                                        <p:cTn id="6" dur="100" fill="hold">
                                          <p:stCondLst>
                                            <p:cond delay="0"/>
                                          </p:stCondLst>
                                        </p:cTn>
                                        <p:tgtEl>
                                          <p:spTgt spid="9">
                                            <p:txEl>
                                              <p:pRg st="0" end="0"/>
                                            </p:txEl>
                                          </p:spTgt>
                                        </p:tgtEl>
                                        <p:attrNameLst>
                                          <p:attrName>r</p:attrName>
                                        </p:attrNameLst>
                                      </p:cBhvr>
                                    </p:animRot>
                                    <p:animRot by="-240000">
                                      <p:cBhvr>
                                        <p:cTn id="7" dur="200" fill="hold">
                                          <p:stCondLst>
                                            <p:cond delay="200"/>
                                          </p:stCondLst>
                                        </p:cTn>
                                        <p:tgtEl>
                                          <p:spTgt spid="9">
                                            <p:txEl>
                                              <p:pRg st="0" end="0"/>
                                            </p:txEl>
                                          </p:spTgt>
                                        </p:tgtEl>
                                        <p:attrNameLst>
                                          <p:attrName>r</p:attrName>
                                        </p:attrNameLst>
                                      </p:cBhvr>
                                    </p:animRot>
                                    <p:animRot by="240000">
                                      <p:cBhvr>
                                        <p:cTn id="8" dur="200" fill="hold">
                                          <p:stCondLst>
                                            <p:cond delay="400"/>
                                          </p:stCondLst>
                                        </p:cTn>
                                        <p:tgtEl>
                                          <p:spTgt spid="9">
                                            <p:txEl>
                                              <p:pRg st="0" end="0"/>
                                            </p:txEl>
                                          </p:spTgt>
                                        </p:tgtEl>
                                        <p:attrNameLst>
                                          <p:attrName>r</p:attrName>
                                        </p:attrNameLst>
                                      </p:cBhvr>
                                    </p:animRot>
                                    <p:animRot by="-240000">
                                      <p:cBhvr>
                                        <p:cTn id="9" dur="200" fill="hold">
                                          <p:stCondLst>
                                            <p:cond delay="600"/>
                                          </p:stCondLst>
                                        </p:cTn>
                                        <p:tgtEl>
                                          <p:spTgt spid="9">
                                            <p:txEl>
                                              <p:pRg st="0" end="0"/>
                                            </p:txEl>
                                          </p:spTgt>
                                        </p:tgtEl>
                                        <p:attrNameLst>
                                          <p:attrName>r</p:attrName>
                                        </p:attrNameLst>
                                      </p:cBhvr>
                                    </p:animRot>
                                    <p:animRot by="120000">
                                      <p:cBhvr>
                                        <p:cTn id="10" dur="200" fill="hold">
                                          <p:stCondLst>
                                            <p:cond delay="800"/>
                                          </p:stCondLst>
                                        </p:cTn>
                                        <p:tgtEl>
                                          <p:spTgt spid="9">
                                            <p:txEl>
                                              <p:pRg st="0" end="0"/>
                                            </p:txEl>
                                          </p:spTgt>
                                        </p:tgtEl>
                                        <p:attrNameLst>
                                          <p:attrName>r</p:attrName>
                                        </p:attrNameLst>
                                      </p:cBhvr>
                                    </p:animRot>
                                  </p:childTnLst>
                                </p:cTn>
                              </p:par>
                            </p:childTnLst>
                          </p:cTn>
                        </p:par>
                        <p:par>
                          <p:cTn id="11" fill="hold">
                            <p:stCondLst>
                              <p:cond delay="1000"/>
                            </p:stCondLst>
                            <p:childTnLst>
                              <p:par>
                                <p:cTn id="12" presetID="32" presetClass="emph" presetSubtype="0" fill="hold" grpId="0" nodeType="afterEffect">
                                  <p:stCondLst>
                                    <p:cond delay="0"/>
                                  </p:stCondLst>
                                  <p:childTnLst>
                                    <p:animRot by="120000">
                                      <p:cBhvr>
                                        <p:cTn id="13" dur="100" fill="hold">
                                          <p:stCondLst>
                                            <p:cond delay="0"/>
                                          </p:stCondLst>
                                        </p:cTn>
                                        <p:tgtEl>
                                          <p:spTgt spid="9">
                                            <p:txEl>
                                              <p:pRg st="1" end="1"/>
                                            </p:txEl>
                                          </p:spTgt>
                                        </p:tgtEl>
                                        <p:attrNameLst>
                                          <p:attrName>r</p:attrName>
                                        </p:attrNameLst>
                                      </p:cBhvr>
                                    </p:animRot>
                                    <p:animRot by="-240000">
                                      <p:cBhvr>
                                        <p:cTn id="14" dur="200" fill="hold">
                                          <p:stCondLst>
                                            <p:cond delay="200"/>
                                          </p:stCondLst>
                                        </p:cTn>
                                        <p:tgtEl>
                                          <p:spTgt spid="9">
                                            <p:txEl>
                                              <p:pRg st="1" end="1"/>
                                            </p:txEl>
                                          </p:spTgt>
                                        </p:tgtEl>
                                        <p:attrNameLst>
                                          <p:attrName>r</p:attrName>
                                        </p:attrNameLst>
                                      </p:cBhvr>
                                    </p:animRot>
                                    <p:animRot by="240000">
                                      <p:cBhvr>
                                        <p:cTn id="15" dur="200" fill="hold">
                                          <p:stCondLst>
                                            <p:cond delay="400"/>
                                          </p:stCondLst>
                                        </p:cTn>
                                        <p:tgtEl>
                                          <p:spTgt spid="9">
                                            <p:txEl>
                                              <p:pRg st="1" end="1"/>
                                            </p:txEl>
                                          </p:spTgt>
                                        </p:tgtEl>
                                        <p:attrNameLst>
                                          <p:attrName>r</p:attrName>
                                        </p:attrNameLst>
                                      </p:cBhvr>
                                    </p:animRot>
                                    <p:animRot by="-240000">
                                      <p:cBhvr>
                                        <p:cTn id="16" dur="200" fill="hold">
                                          <p:stCondLst>
                                            <p:cond delay="600"/>
                                          </p:stCondLst>
                                        </p:cTn>
                                        <p:tgtEl>
                                          <p:spTgt spid="9">
                                            <p:txEl>
                                              <p:pRg st="1" end="1"/>
                                            </p:txEl>
                                          </p:spTgt>
                                        </p:tgtEl>
                                        <p:attrNameLst>
                                          <p:attrName>r</p:attrName>
                                        </p:attrNameLst>
                                      </p:cBhvr>
                                    </p:animRot>
                                    <p:animRot by="120000">
                                      <p:cBhvr>
                                        <p:cTn id="17" dur="200" fill="hold">
                                          <p:stCondLst>
                                            <p:cond delay="800"/>
                                          </p:stCondLst>
                                        </p:cTn>
                                        <p:tgtEl>
                                          <p:spTgt spid="9">
                                            <p:txEl>
                                              <p:pRg st="1" end="1"/>
                                            </p:txEl>
                                          </p:spTgt>
                                        </p:tgtEl>
                                        <p:attrNameLst>
                                          <p:attrName>r</p:attrName>
                                        </p:attrNameLst>
                                      </p:cBhvr>
                                    </p:animRot>
                                  </p:childTnLst>
                                </p:cTn>
                              </p:par>
                            </p:childTnLst>
                          </p:cTn>
                        </p:par>
                        <p:par>
                          <p:cTn id="18" fill="hold">
                            <p:stCondLst>
                              <p:cond delay="2000"/>
                            </p:stCondLst>
                            <p:childTnLst>
                              <p:par>
                                <p:cTn id="19" presetID="32" presetClass="emph" presetSubtype="0" fill="hold" grpId="0" nodeType="afterEffect">
                                  <p:stCondLst>
                                    <p:cond delay="0"/>
                                  </p:stCondLst>
                                  <p:childTnLst>
                                    <p:animRot by="120000">
                                      <p:cBhvr>
                                        <p:cTn id="20" dur="100" fill="hold">
                                          <p:stCondLst>
                                            <p:cond delay="0"/>
                                          </p:stCondLst>
                                        </p:cTn>
                                        <p:tgtEl>
                                          <p:spTgt spid="9">
                                            <p:txEl>
                                              <p:pRg st="2" end="2"/>
                                            </p:txEl>
                                          </p:spTgt>
                                        </p:tgtEl>
                                        <p:attrNameLst>
                                          <p:attrName>r</p:attrName>
                                        </p:attrNameLst>
                                      </p:cBhvr>
                                    </p:animRot>
                                    <p:animRot by="-240000">
                                      <p:cBhvr>
                                        <p:cTn id="21" dur="200" fill="hold">
                                          <p:stCondLst>
                                            <p:cond delay="200"/>
                                          </p:stCondLst>
                                        </p:cTn>
                                        <p:tgtEl>
                                          <p:spTgt spid="9">
                                            <p:txEl>
                                              <p:pRg st="2" end="2"/>
                                            </p:txEl>
                                          </p:spTgt>
                                        </p:tgtEl>
                                        <p:attrNameLst>
                                          <p:attrName>r</p:attrName>
                                        </p:attrNameLst>
                                      </p:cBhvr>
                                    </p:animRot>
                                    <p:animRot by="240000">
                                      <p:cBhvr>
                                        <p:cTn id="22" dur="200" fill="hold">
                                          <p:stCondLst>
                                            <p:cond delay="400"/>
                                          </p:stCondLst>
                                        </p:cTn>
                                        <p:tgtEl>
                                          <p:spTgt spid="9">
                                            <p:txEl>
                                              <p:pRg st="2" end="2"/>
                                            </p:txEl>
                                          </p:spTgt>
                                        </p:tgtEl>
                                        <p:attrNameLst>
                                          <p:attrName>r</p:attrName>
                                        </p:attrNameLst>
                                      </p:cBhvr>
                                    </p:animRot>
                                    <p:animRot by="-240000">
                                      <p:cBhvr>
                                        <p:cTn id="23" dur="200" fill="hold">
                                          <p:stCondLst>
                                            <p:cond delay="600"/>
                                          </p:stCondLst>
                                        </p:cTn>
                                        <p:tgtEl>
                                          <p:spTgt spid="9">
                                            <p:txEl>
                                              <p:pRg st="2" end="2"/>
                                            </p:txEl>
                                          </p:spTgt>
                                        </p:tgtEl>
                                        <p:attrNameLst>
                                          <p:attrName>r</p:attrName>
                                        </p:attrNameLst>
                                      </p:cBhvr>
                                    </p:animRot>
                                    <p:animRot by="120000">
                                      <p:cBhvr>
                                        <p:cTn id="24" dur="200" fill="hold">
                                          <p:stCondLst>
                                            <p:cond delay="800"/>
                                          </p:stCondLst>
                                        </p:cTn>
                                        <p:tgtEl>
                                          <p:spTgt spid="9">
                                            <p:txEl>
                                              <p:pRg st="2" end="2"/>
                                            </p:txEl>
                                          </p:spTgt>
                                        </p:tgtEl>
                                        <p:attrNameLst>
                                          <p:attrName>r</p:attrName>
                                        </p:attrNameLst>
                                      </p:cBhvr>
                                    </p:animRot>
                                  </p:childTnLst>
                                </p:cTn>
                              </p:par>
                            </p:childTnLst>
                          </p:cTn>
                        </p:par>
                        <p:par>
                          <p:cTn id="25" fill="hold">
                            <p:stCondLst>
                              <p:cond delay="3000"/>
                            </p:stCondLst>
                            <p:childTnLst>
                              <p:par>
                                <p:cTn id="26" presetID="32" presetClass="emph" presetSubtype="0" fill="hold" grpId="0" nodeType="afterEffect">
                                  <p:stCondLst>
                                    <p:cond delay="0"/>
                                  </p:stCondLst>
                                  <p:childTnLst>
                                    <p:animRot by="120000">
                                      <p:cBhvr>
                                        <p:cTn id="27" dur="100" fill="hold">
                                          <p:stCondLst>
                                            <p:cond delay="0"/>
                                          </p:stCondLst>
                                        </p:cTn>
                                        <p:tgtEl>
                                          <p:spTgt spid="9">
                                            <p:txEl>
                                              <p:pRg st="3" end="3"/>
                                            </p:txEl>
                                          </p:spTgt>
                                        </p:tgtEl>
                                        <p:attrNameLst>
                                          <p:attrName>r</p:attrName>
                                        </p:attrNameLst>
                                      </p:cBhvr>
                                    </p:animRot>
                                    <p:animRot by="-240000">
                                      <p:cBhvr>
                                        <p:cTn id="28" dur="200" fill="hold">
                                          <p:stCondLst>
                                            <p:cond delay="200"/>
                                          </p:stCondLst>
                                        </p:cTn>
                                        <p:tgtEl>
                                          <p:spTgt spid="9">
                                            <p:txEl>
                                              <p:pRg st="3" end="3"/>
                                            </p:txEl>
                                          </p:spTgt>
                                        </p:tgtEl>
                                        <p:attrNameLst>
                                          <p:attrName>r</p:attrName>
                                        </p:attrNameLst>
                                      </p:cBhvr>
                                    </p:animRot>
                                    <p:animRot by="240000">
                                      <p:cBhvr>
                                        <p:cTn id="29" dur="200" fill="hold">
                                          <p:stCondLst>
                                            <p:cond delay="400"/>
                                          </p:stCondLst>
                                        </p:cTn>
                                        <p:tgtEl>
                                          <p:spTgt spid="9">
                                            <p:txEl>
                                              <p:pRg st="3" end="3"/>
                                            </p:txEl>
                                          </p:spTgt>
                                        </p:tgtEl>
                                        <p:attrNameLst>
                                          <p:attrName>r</p:attrName>
                                        </p:attrNameLst>
                                      </p:cBhvr>
                                    </p:animRot>
                                    <p:animRot by="-240000">
                                      <p:cBhvr>
                                        <p:cTn id="30" dur="200" fill="hold">
                                          <p:stCondLst>
                                            <p:cond delay="600"/>
                                          </p:stCondLst>
                                        </p:cTn>
                                        <p:tgtEl>
                                          <p:spTgt spid="9">
                                            <p:txEl>
                                              <p:pRg st="3" end="3"/>
                                            </p:txEl>
                                          </p:spTgt>
                                        </p:tgtEl>
                                        <p:attrNameLst>
                                          <p:attrName>r</p:attrName>
                                        </p:attrNameLst>
                                      </p:cBhvr>
                                    </p:animRot>
                                    <p:animRot by="120000">
                                      <p:cBhvr>
                                        <p:cTn id="31" dur="200" fill="hold">
                                          <p:stCondLst>
                                            <p:cond delay="800"/>
                                          </p:stCondLst>
                                        </p:cTn>
                                        <p:tgtEl>
                                          <p:spTgt spid="9">
                                            <p:txEl>
                                              <p:pRg st="3" end="3"/>
                                            </p:txEl>
                                          </p:spTgt>
                                        </p:tgtEl>
                                        <p:attrNameLst>
                                          <p:attrName>r</p:attrName>
                                        </p:attrNameLst>
                                      </p:cBhvr>
                                    </p:animRot>
                                  </p:childTnLst>
                                </p:cTn>
                              </p:par>
                            </p:childTnLst>
                          </p:cTn>
                        </p:par>
                        <p:par>
                          <p:cTn id="32" fill="hold">
                            <p:stCondLst>
                              <p:cond delay="4000"/>
                            </p:stCondLst>
                            <p:childTnLst>
                              <p:par>
                                <p:cTn id="33" presetID="32" presetClass="emph" presetSubtype="0" fill="hold" grpId="0" nodeType="afterEffect">
                                  <p:stCondLst>
                                    <p:cond delay="0"/>
                                  </p:stCondLst>
                                  <p:childTnLst>
                                    <p:animRot by="120000">
                                      <p:cBhvr>
                                        <p:cTn id="34" dur="100" fill="hold">
                                          <p:stCondLst>
                                            <p:cond delay="0"/>
                                          </p:stCondLst>
                                        </p:cTn>
                                        <p:tgtEl>
                                          <p:spTgt spid="9">
                                            <p:txEl>
                                              <p:pRg st="4" end="4"/>
                                            </p:txEl>
                                          </p:spTgt>
                                        </p:tgtEl>
                                        <p:attrNameLst>
                                          <p:attrName>r</p:attrName>
                                        </p:attrNameLst>
                                      </p:cBhvr>
                                    </p:animRot>
                                    <p:animRot by="-240000">
                                      <p:cBhvr>
                                        <p:cTn id="35" dur="200" fill="hold">
                                          <p:stCondLst>
                                            <p:cond delay="200"/>
                                          </p:stCondLst>
                                        </p:cTn>
                                        <p:tgtEl>
                                          <p:spTgt spid="9">
                                            <p:txEl>
                                              <p:pRg st="4" end="4"/>
                                            </p:txEl>
                                          </p:spTgt>
                                        </p:tgtEl>
                                        <p:attrNameLst>
                                          <p:attrName>r</p:attrName>
                                        </p:attrNameLst>
                                      </p:cBhvr>
                                    </p:animRot>
                                    <p:animRot by="240000">
                                      <p:cBhvr>
                                        <p:cTn id="36" dur="200" fill="hold">
                                          <p:stCondLst>
                                            <p:cond delay="400"/>
                                          </p:stCondLst>
                                        </p:cTn>
                                        <p:tgtEl>
                                          <p:spTgt spid="9">
                                            <p:txEl>
                                              <p:pRg st="4" end="4"/>
                                            </p:txEl>
                                          </p:spTgt>
                                        </p:tgtEl>
                                        <p:attrNameLst>
                                          <p:attrName>r</p:attrName>
                                        </p:attrNameLst>
                                      </p:cBhvr>
                                    </p:animRot>
                                    <p:animRot by="-240000">
                                      <p:cBhvr>
                                        <p:cTn id="37" dur="200" fill="hold">
                                          <p:stCondLst>
                                            <p:cond delay="600"/>
                                          </p:stCondLst>
                                        </p:cTn>
                                        <p:tgtEl>
                                          <p:spTgt spid="9">
                                            <p:txEl>
                                              <p:pRg st="4" end="4"/>
                                            </p:txEl>
                                          </p:spTgt>
                                        </p:tgtEl>
                                        <p:attrNameLst>
                                          <p:attrName>r</p:attrName>
                                        </p:attrNameLst>
                                      </p:cBhvr>
                                    </p:animRot>
                                    <p:animRot by="120000">
                                      <p:cBhvr>
                                        <p:cTn id="38" dur="200" fill="hold">
                                          <p:stCondLst>
                                            <p:cond delay="800"/>
                                          </p:stCondLst>
                                        </p:cTn>
                                        <p:tgtEl>
                                          <p:spTgt spid="9">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tmplLst>
          <p:tmpl lvl="1">
            <p:tnLst>
              <p:par>
                <p:cTn presetID="32" presetClass="emph" presetSubtype="0" fill="hold" nodeType="afterEffect">
                  <p:stCondLst>
                    <p:cond delay="0"/>
                  </p:stCondLst>
                  <p:childTnLst>
                    <p:animRot by="120000">
                      <p:cBhvr>
                        <p:cTn dur="100" fill="hold">
                          <p:stCondLst>
                            <p:cond delay="0"/>
                          </p:stCondLst>
                        </p:cTn>
                        <p:tgtEl>
                          <p:spTgt spid="9"/>
                        </p:tgtEl>
                        <p:attrNameLst>
                          <p:attrName>r</p:attrName>
                        </p:attrNameLst>
                      </p:cBhvr>
                    </p:animRot>
                    <p:animRot by="-240000">
                      <p:cBhvr>
                        <p:cTn dur="200" fill="hold">
                          <p:stCondLst>
                            <p:cond delay="200"/>
                          </p:stCondLst>
                        </p:cTn>
                        <p:tgtEl>
                          <p:spTgt spid="9"/>
                        </p:tgtEl>
                        <p:attrNameLst>
                          <p:attrName>r</p:attrName>
                        </p:attrNameLst>
                      </p:cBhvr>
                    </p:animRot>
                    <p:animRot by="240000">
                      <p:cBhvr>
                        <p:cTn dur="200" fill="hold">
                          <p:stCondLst>
                            <p:cond delay="400"/>
                          </p:stCondLst>
                        </p:cTn>
                        <p:tgtEl>
                          <p:spTgt spid="9"/>
                        </p:tgtEl>
                        <p:attrNameLst>
                          <p:attrName>r</p:attrName>
                        </p:attrNameLst>
                      </p:cBhvr>
                    </p:animRot>
                    <p:animRot by="-240000">
                      <p:cBhvr>
                        <p:cTn dur="200" fill="hold">
                          <p:stCondLst>
                            <p:cond delay="600"/>
                          </p:stCondLst>
                        </p:cTn>
                        <p:tgtEl>
                          <p:spTgt spid="9"/>
                        </p:tgtEl>
                        <p:attrNameLst>
                          <p:attrName>r</p:attrName>
                        </p:attrNameLst>
                      </p:cBhvr>
                    </p:animRot>
                    <p:animRot by="120000">
                      <p:cBhvr>
                        <p:cTn dur="200" fill="hold">
                          <p:stCondLst>
                            <p:cond delay="800"/>
                          </p:stCondLst>
                        </p:cTn>
                        <p:tgtEl>
                          <p:spTgt spid="9"/>
                        </p:tgtEl>
                        <p:attrNameLst>
                          <p:attrName>r</p:attrName>
                        </p:attrNameLst>
                      </p:cBhvr>
                    </p:animRot>
                  </p:childTnLst>
                </p:cTn>
              </p:par>
            </p:tnLst>
          </p:tmpl>
          <p:tmpl lvl="2">
            <p:tnLst>
              <p:par>
                <p:cTn presetID="32" presetClass="emph" presetSubtype="0" fill="hold" nodeType="afterEffect">
                  <p:stCondLst>
                    <p:cond delay="0"/>
                  </p:stCondLst>
                  <p:childTnLst>
                    <p:animRot by="120000">
                      <p:cBhvr>
                        <p:cTn dur="100" fill="hold">
                          <p:stCondLst>
                            <p:cond delay="0"/>
                          </p:stCondLst>
                        </p:cTn>
                        <p:tgtEl>
                          <p:spTgt spid="9"/>
                        </p:tgtEl>
                        <p:attrNameLst>
                          <p:attrName>r</p:attrName>
                        </p:attrNameLst>
                      </p:cBhvr>
                    </p:animRot>
                    <p:animRot by="-240000">
                      <p:cBhvr>
                        <p:cTn dur="200" fill="hold">
                          <p:stCondLst>
                            <p:cond delay="200"/>
                          </p:stCondLst>
                        </p:cTn>
                        <p:tgtEl>
                          <p:spTgt spid="9"/>
                        </p:tgtEl>
                        <p:attrNameLst>
                          <p:attrName>r</p:attrName>
                        </p:attrNameLst>
                      </p:cBhvr>
                    </p:animRot>
                    <p:animRot by="240000">
                      <p:cBhvr>
                        <p:cTn dur="200" fill="hold">
                          <p:stCondLst>
                            <p:cond delay="400"/>
                          </p:stCondLst>
                        </p:cTn>
                        <p:tgtEl>
                          <p:spTgt spid="9"/>
                        </p:tgtEl>
                        <p:attrNameLst>
                          <p:attrName>r</p:attrName>
                        </p:attrNameLst>
                      </p:cBhvr>
                    </p:animRot>
                    <p:animRot by="-240000">
                      <p:cBhvr>
                        <p:cTn dur="200" fill="hold">
                          <p:stCondLst>
                            <p:cond delay="600"/>
                          </p:stCondLst>
                        </p:cTn>
                        <p:tgtEl>
                          <p:spTgt spid="9"/>
                        </p:tgtEl>
                        <p:attrNameLst>
                          <p:attrName>r</p:attrName>
                        </p:attrNameLst>
                      </p:cBhvr>
                    </p:animRot>
                    <p:animRot by="120000">
                      <p:cBhvr>
                        <p:cTn dur="200" fill="hold">
                          <p:stCondLst>
                            <p:cond delay="800"/>
                          </p:stCondLst>
                        </p:cTn>
                        <p:tgtEl>
                          <p:spTgt spid="9"/>
                        </p:tgtEl>
                        <p:attrNameLst>
                          <p:attrName>r</p:attrName>
                        </p:attrNameLst>
                      </p:cBhvr>
                    </p:animRot>
                  </p:childTnLst>
                </p:cTn>
              </p:par>
            </p:tnLst>
          </p:tmpl>
          <p:tmpl lvl="3">
            <p:tnLst>
              <p:par>
                <p:cTn presetID="32" presetClass="emph" presetSubtype="0" fill="hold" nodeType="afterEffect">
                  <p:stCondLst>
                    <p:cond delay="0"/>
                  </p:stCondLst>
                  <p:childTnLst>
                    <p:animRot by="120000">
                      <p:cBhvr>
                        <p:cTn dur="100" fill="hold">
                          <p:stCondLst>
                            <p:cond delay="0"/>
                          </p:stCondLst>
                        </p:cTn>
                        <p:tgtEl>
                          <p:spTgt spid="9"/>
                        </p:tgtEl>
                        <p:attrNameLst>
                          <p:attrName>r</p:attrName>
                        </p:attrNameLst>
                      </p:cBhvr>
                    </p:animRot>
                    <p:animRot by="-240000">
                      <p:cBhvr>
                        <p:cTn dur="200" fill="hold">
                          <p:stCondLst>
                            <p:cond delay="200"/>
                          </p:stCondLst>
                        </p:cTn>
                        <p:tgtEl>
                          <p:spTgt spid="9"/>
                        </p:tgtEl>
                        <p:attrNameLst>
                          <p:attrName>r</p:attrName>
                        </p:attrNameLst>
                      </p:cBhvr>
                    </p:animRot>
                    <p:animRot by="240000">
                      <p:cBhvr>
                        <p:cTn dur="200" fill="hold">
                          <p:stCondLst>
                            <p:cond delay="400"/>
                          </p:stCondLst>
                        </p:cTn>
                        <p:tgtEl>
                          <p:spTgt spid="9"/>
                        </p:tgtEl>
                        <p:attrNameLst>
                          <p:attrName>r</p:attrName>
                        </p:attrNameLst>
                      </p:cBhvr>
                    </p:animRot>
                    <p:animRot by="-240000">
                      <p:cBhvr>
                        <p:cTn dur="200" fill="hold">
                          <p:stCondLst>
                            <p:cond delay="600"/>
                          </p:stCondLst>
                        </p:cTn>
                        <p:tgtEl>
                          <p:spTgt spid="9"/>
                        </p:tgtEl>
                        <p:attrNameLst>
                          <p:attrName>r</p:attrName>
                        </p:attrNameLst>
                      </p:cBhvr>
                    </p:animRot>
                    <p:animRot by="120000">
                      <p:cBhvr>
                        <p:cTn dur="200" fill="hold">
                          <p:stCondLst>
                            <p:cond delay="800"/>
                          </p:stCondLst>
                        </p:cTn>
                        <p:tgtEl>
                          <p:spTgt spid="9"/>
                        </p:tgtEl>
                        <p:attrNameLst>
                          <p:attrName>r</p:attrName>
                        </p:attrNameLst>
                      </p:cBhvr>
                    </p:animRot>
                  </p:childTnLst>
                </p:cTn>
              </p:par>
            </p:tnLst>
          </p:tmpl>
          <p:tmpl lvl="4">
            <p:tnLst>
              <p:par>
                <p:cTn presetID="32" presetClass="emph" presetSubtype="0" fill="hold" nodeType="afterEffect">
                  <p:stCondLst>
                    <p:cond delay="0"/>
                  </p:stCondLst>
                  <p:childTnLst>
                    <p:animRot by="120000">
                      <p:cBhvr>
                        <p:cTn dur="100" fill="hold">
                          <p:stCondLst>
                            <p:cond delay="0"/>
                          </p:stCondLst>
                        </p:cTn>
                        <p:tgtEl>
                          <p:spTgt spid="9"/>
                        </p:tgtEl>
                        <p:attrNameLst>
                          <p:attrName>r</p:attrName>
                        </p:attrNameLst>
                      </p:cBhvr>
                    </p:animRot>
                    <p:animRot by="-240000">
                      <p:cBhvr>
                        <p:cTn dur="200" fill="hold">
                          <p:stCondLst>
                            <p:cond delay="200"/>
                          </p:stCondLst>
                        </p:cTn>
                        <p:tgtEl>
                          <p:spTgt spid="9"/>
                        </p:tgtEl>
                        <p:attrNameLst>
                          <p:attrName>r</p:attrName>
                        </p:attrNameLst>
                      </p:cBhvr>
                    </p:animRot>
                    <p:animRot by="240000">
                      <p:cBhvr>
                        <p:cTn dur="200" fill="hold">
                          <p:stCondLst>
                            <p:cond delay="400"/>
                          </p:stCondLst>
                        </p:cTn>
                        <p:tgtEl>
                          <p:spTgt spid="9"/>
                        </p:tgtEl>
                        <p:attrNameLst>
                          <p:attrName>r</p:attrName>
                        </p:attrNameLst>
                      </p:cBhvr>
                    </p:animRot>
                    <p:animRot by="-240000">
                      <p:cBhvr>
                        <p:cTn dur="200" fill="hold">
                          <p:stCondLst>
                            <p:cond delay="600"/>
                          </p:stCondLst>
                        </p:cTn>
                        <p:tgtEl>
                          <p:spTgt spid="9"/>
                        </p:tgtEl>
                        <p:attrNameLst>
                          <p:attrName>r</p:attrName>
                        </p:attrNameLst>
                      </p:cBhvr>
                    </p:animRot>
                    <p:animRot by="120000">
                      <p:cBhvr>
                        <p:cTn dur="200" fill="hold">
                          <p:stCondLst>
                            <p:cond delay="800"/>
                          </p:stCondLst>
                        </p:cTn>
                        <p:tgtEl>
                          <p:spTgt spid="9"/>
                        </p:tgtEl>
                        <p:attrNameLst>
                          <p:attrName>r</p:attrName>
                        </p:attrNameLst>
                      </p:cBhvr>
                    </p:animRot>
                  </p:childTnLst>
                </p:cTn>
              </p:par>
            </p:tnLst>
          </p:tmpl>
          <p:tmpl lvl="5">
            <p:tnLst>
              <p:par>
                <p:cTn presetID="32" presetClass="emph" presetSubtype="0" fill="hold" nodeType="afterEffect">
                  <p:stCondLst>
                    <p:cond delay="0"/>
                  </p:stCondLst>
                  <p:childTnLst>
                    <p:animRot by="120000">
                      <p:cBhvr>
                        <p:cTn dur="100" fill="hold">
                          <p:stCondLst>
                            <p:cond delay="0"/>
                          </p:stCondLst>
                        </p:cTn>
                        <p:tgtEl>
                          <p:spTgt spid="9"/>
                        </p:tgtEl>
                        <p:attrNameLst>
                          <p:attrName>r</p:attrName>
                        </p:attrNameLst>
                      </p:cBhvr>
                    </p:animRot>
                    <p:animRot by="-240000">
                      <p:cBhvr>
                        <p:cTn dur="200" fill="hold">
                          <p:stCondLst>
                            <p:cond delay="200"/>
                          </p:stCondLst>
                        </p:cTn>
                        <p:tgtEl>
                          <p:spTgt spid="9"/>
                        </p:tgtEl>
                        <p:attrNameLst>
                          <p:attrName>r</p:attrName>
                        </p:attrNameLst>
                      </p:cBhvr>
                    </p:animRot>
                    <p:animRot by="240000">
                      <p:cBhvr>
                        <p:cTn dur="200" fill="hold">
                          <p:stCondLst>
                            <p:cond delay="400"/>
                          </p:stCondLst>
                        </p:cTn>
                        <p:tgtEl>
                          <p:spTgt spid="9"/>
                        </p:tgtEl>
                        <p:attrNameLst>
                          <p:attrName>r</p:attrName>
                        </p:attrNameLst>
                      </p:cBhvr>
                    </p:animRot>
                    <p:animRot by="-240000">
                      <p:cBhvr>
                        <p:cTn dur="200" fill="hold">
                          <p:stCondLst>
                            <p:cond delay="600"/>
                          </p:stCondLst>
                        </p:cTn>
                        <p:tgtEl>
                          <p:spTgt spid="9"/>
                        </p:tgtEl>
                        <p:attrNameLst>
                          <p:attrName>r</p:attrName>
                        </p:attrNameLst>
                      </p:cBhvr>
                    </p:animRot>
                    <p:animRot by="120000">
                      <p:cBhvr>
                        <p:cTn dur="200" fill="hold">
                          <p:stCondLst>
                            <p:cond delay="800"/>
                          </p:stCondLst>
                        </p:cTn>
                        <p:tgtEl>
                          <p:spTgt spid="9"/>
                        </p:tgtEl>
                        <p:attrNameLst>
                          <p:attrName>r</p:attrName>
                        </p:attrNameLst>
                      </p:cBhvr>
                    </p:animRot>
                  </p:childTnLst>
                </p:cTn>
              </p:par>
            </p:tnLst>
          </p:tmpl>
        </p:tmplLst>
      </p:bldP>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smtClean="0"/>
              <a:t>Kliknutím lze upravit styly předlohy textu.</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cs-CZ" dirty="0" smtClean="0"/>
              <a:t>Kliknutím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DC503C11-3421-43DA-B654-98BED68469C9}" type="datetime1">
              <a:rPr lang="cs-CZ" smtClean="0"/>
              <a:pPr/>
              <a:t>4.1.2014</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BC5885FD-E9F6-4616-A947-C967941DDDC2}" type="slidenum">
              <a:rPr lang="cs-CZ" smtClean="0"/>
              <a:pPr/>
              <a:t>‹#›</a:t>
            </a:fld>
            <a:endParaRPr lang="cs-CZ"/>
          </a:p>
        </p:txBody>
      </p:sp>
    </p:spTree>
  </p:cSld>
  <p:clrMapOvr>
    <a:masterClrMapping/>
  </p:clrMapOvr>
  <p:transition spd="slow">
    <p:push dir="u"/>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39503B6B-900B-4431-9EC9-0504992A991A}" type="datetime1">
              <a:rPr lang="cs-CZ" smtClean="0"/>
              <a:pPr/>
              <a:t>4.1.2014</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BC5885FD-E9F6-4616-A947-C967941DDDC2}" type="slidenum">
              <a:rPr lang="cs-CZ" smtClean="0"/>
              <a:pPr/>
              <a:t>‹#›</a:t>
            </a:fld>
            <a:endParaRPr lang="cs-CZ"/>
          </a:p>
        </p:txBody>
      </p:sp>
    </p:spTree>
  </p:cSld>
  <p:clrMapOvr>
    <a:masterClrMapping/>
  </p:clrMapOvr>
  <p:transition spd="slow">
    <p:push dir="u"/>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B90D2150-83A7-4070-B62D-DC0ED6A2A9F0}" type="datetime1">
              <a:rPr lang="cs-CZ" smtClean="0"/>
              <a:pPr/>
              <a:t>4.1.2014</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BC5885FD-E9F6-4616-A947-C967941DDDC2}" type="slidenum">
              <a:rPr lang="cs-CZ" smtClean="0"/>
              <a:pPr/>
              <a:t>‹#›</a:t>
            </a:fld>
            <a:endParaRPr lang="cs-CZ"/>
          </a:p>
        </p:txBody>
      </p:sp>
    </p:spTree>
  </p:cSld>
  <p:clrMapOvr>
    <a:masterClrMapping/>
  </p:clrMapOvr>
  <p:transition spd="slow">
    <p:push dir="u"/>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EF2635DF-67F5-48C1-977C-9FE9ED484D3B}" type="datetime1">
              <a:rPr lang="cs-CZ" smtClean="0"/>
              <a:pPr/>
              <a:t>4.1.2014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C5885FD-E9F6-4616-A947-C967941DDDC2}" type="slidenum">
              <a:rPr lang="cs-CZ" smtClean="0"/>
              <a:pPr/>
              <a:t>‹#›</a:t>
            </a:fld>
            <a:endParaRPr lang="cs-CZ"/>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cs-CZ" smtClean="0"/>
              <a:t>Kliknutím lze upravit styl.</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Tree>
  </p:cSld>
  <p:clrMapOvr>
    <a:masterClrMapping/>
  </p:clrMapOvr>
  <p:transition spd="slow">
    <p:pull/>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cs-CZ" smtClean="0"/>
              <a:t>Kliknutím lze upravit styl.</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A521AC36-3469-4A21-BD20-3914117921E6}" type="datetime1">
              <a:rPr lang="cs-CZ" smtClean="0"/>
              <a:pPr/>
              <a:t>4.1.2014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C5885FD-E9F6-4616-A947-C967941DDDC2}" type="slidenum">
              <a:rPr lang="cs-CZ" smtClean="0"/>
              <a:pPr/>
              <a:t>‹#›</a:t>
            </a:fld>
            <a:endParaRPr lang="cs-CZ"/>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Tree>
  </p:cSld>
  <p:clrMapOvr>
    <a:masterClrMapping/>
  </p:clrMapOvr>
  <mc:AlternateContent xmlns:mc="http://schemas.openxmlformats.org/markup-compatibility/2006">
    <mc:Choice xmlns:p14="http://schemas.microsoft.com/office/powerpoint/2010/main" xmlns="" Requires="p14">
      <p:transition p14:dur="100">
        <p:cut/>
      </p:transition>
    </mc:Choice>
    <mc:Fallback>
      <p:transition>
        <p:cut/>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AF700F18-ADE5-4807-9373-727F3A31F4D5}" type="datetime1">
              <a:rPr lang="cs-CZ" smtClean="0"/>
              <a:pPr/>
              <a:t>4.1.2014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C5885FD-E9F6-4616-A947-C967941DDDC2}" type="slidenum">
              <a:rPr lang="cs-CZ" smtClean="0"/>
              <a:pPr/>
              <a:t>‹#›</a:t>
            </a:fld>
            <a:endParaRPr lang="cs-CZ"/>
          </a:p>
        </p:txBody>
      </p:sp>
    </p:spTree>
  </p:cSld>
  <p:clrMapOvr>
    <a:masterClrMapping/>
  </p:clrMapOvr>
  <mc:AlternateContent xmlns:mc="http://schemas.openxmlformats.org/markup-compatibility/2006">
    <mc:Choice xmlns:p14="http://schemas.microsoft.com/office/powerpoint/2010/main" xmlns="" Requires="p14">
      <p:transition spd="slow" p14:dur="1100">
        <p14:switch dir="r"/>
      </p:transition>
    </mc:Choice>
    <mc:Fallback>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C5345219-191E-4AAE-B0B5-30B8DD961B52}" type="datetime1">
              <a:rPr lang="cs-CZ" smtClean="0"/>
              <a:pPr/>
              <a:t>4.1.2014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C5885FD-E9F6-4616-A947-C967941DDDC2}" type="slidenum">
              <a:rPr lang="cs-CZ" smtClean="0"/>
              <a:pPr/>
              <a:t>‹#›</a:t>
            </a:fld>
            <a:endParaRPr lang="cs-CZ"/>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cs-CZ" smtClean="0"/>
              <a:t>Kliknutím lze upravit styl.</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Tree>
  </p:cSld>
  <p:clrMapOvr>
    <a:masterClrMapping/>
  </p:clrMapOvr>
  <mc:AlternateContent xmlns:mc="http://schemas.openxmlformats.org/markup-compatibility/2006">
    <mc:Choice xmlns:p14="http://schemas.microsoft.com/office/powerpoint/2010/main" xmlns="" Requires="p14">
      <p:transition spd="slow" p14:dur="800">
        <p:circle/>
      </p:transition>
    </mc:Choice>
    <mc:Fallback>
      <p:transition spd="slow">
        <p:circl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cs-CZ" dirty="0" smtClean="0"/>
              <a:t>Kliknutím lze upravit styl.</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5E78B05B-E061-4713-9789-089775149A20}" type="datetime1">
              <a:rPr lang="cs-CZ" smtClean="0"/>
              <a:pPr/>
              <a:t>4.1.2014</a:t>
            </a:fld>
            <a:endParaRPr lang="cs-CZ"/>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cs-CZ"/>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BC5885FD-E9F6-4616-A947-C967941DDDC2}" type="slidenum">
              <a:rPr lang="cs-CZ" smtClean="0"/>
              <a:pPr/>
              <a:t>‹#›</a:t>
            </a:fld>
            <a:endParaRPr lang="cs-CZ"/>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cs-CZ" dirty="0" smtClean="0"/>
              <a:t>Kliknutím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3" dur="500"/>
                                        <p:tgtEl>
                                          <p:spTgt spid="3">
                                            <p:txEl>
                                              <p:pRg st="0" end="0"/>
                                            </p:txEl>
                                          </p:spTgt>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p:cTn id="1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9" dur="500"/>
                                        <p:tgtEl>
                                          <p:spTgt spid="3">
                                            <p:txEl>
                                              <p:pRg st="1" end="1"/>
                                            </p:txEl>
                                          </p:spTgt>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5" dur="500"/>
                                        <p:tgtEl>
                                          <p:spTgt spid="3">
                                            <p:txEl>
                                              <p:pRg st="2" end="2"/>
                                            </p:txEl>
                                          </p:spTgt>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p:cTn id="29"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1" dur="500"/>
                                        <p:tgtEl>
                                          <p:spTgt spid="3">
                                            <p:txEl>
                                              <p:pRg st="3" end="3"/>
                                            </p:txEl>
                                          </p:spTgt>
                                        </p:tgtEl>
                                      </p:cBhvr>
                                    </p:animEffect>
                                  </p:childTnLst>
                                </p:cTn>
                              </p:par>
                            </p:childTnLst>
                          </p:cTn>
                        </p:par>
                        <p:par>
                          <p:cTn id="32" fill="hold">
                            <p:stCondLst>
                              <p:cond delay="2500"/>
                            </p:stCondLst>
                            <p:childTnLst>
                              <p:par>
                                <p:cTn id="33" presetID="53" presetClass="entr" presetSubtype="16" fill="hold" grpId="0" nodeType="after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tmplLst>
          <p:tmpl lvl="1">
            <p:tnLst>
              <p:par>
                <p:cTn presetID="53" presetClass="entr" presetSubtype="16" fill="hold" nodeType="after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 lvl="2">
            <p:tnLst>
              <p:par>
                <p:cTn presetID="53" presetClass="entr" presetSubtype="16" fill="hold" nodeType="after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 lvl="3">
            <p:tnLst>
              <p:par>
                <p:cTn presetID="53" presetClass="entr" presetSubtype="16" fill="hold" nodeType="after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 lvl="4">
            <p:tnLst>
              <p:par>
                <p:cTn presetID="53" presetClass="entr" presetSubtype="16" fill="hold" nodeType="after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 lvl="5">
            <p:tnLst>
              <p:par>
                <p:cTn presetID="53" presetClass="entr" presetSubtype="16" fill="hold" nodeType="after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p:cTn dur="500" fill="hold"/>
                        <p:tgtEl>
                          <p:spTgt spid="3"/>
                        </p:tgtEl>
                        <p:attrNameLst>
                          <p:attrName>ppt_w</p:attrName>
                        </p:attrNameLst>
                      </p:cBhvr>
                      <p:tavLst>
                        <p:tav tm="0">
                          <p:val>
                            <p:fltVal val="0"/>
                          </p:val>
                        </p:tav>
                        <p:tav tm="100000">
                          <p:val>
                            <p:strVal val="#ppt_w"/>
                          </p:val>
                        </p:tav>
                      </p:tavLst>
                    </p:anim>
                    <p:anim calcmode="lin" valueType="num">
                      <p:cBhvr>
                        <p:cTn dur="500" fill="hold"/>
                        <p:tgtEl>
                          <p:spTgt spid="3"/>
                        </p:tgtEl>
                        <p:attrNameLst>
                          <p:attrName>ppt_h</p:attrName>
                        </p:attrNameLst>
                      </p:cBhvr>
                      <p:tavLst>
                        <p:tav tm="0">
                          <p:val>
                            <p:fltVal val="0"/>
                          </p:val>
                        </p:tav>
                        <p:tav tm="100000">
                          <p:val>
                            <p:strVal val="#ppt_h"/>
                          </p:val>
                        </p:tav>
                      </p:tavLst>
                    </p:anim>
                    <p:animEffect transition="in" filter="fade">
                      <p:cBhvr>
                        <p:cTn dur="500"/>
                        <p:tgtEl>
                          <p:spTgt spid="3"/>
                        </p:tgtEl>
                      </p:cBhvr>
                    </p:animEffect>
                  </p:childTnLst>
                </p:cTn>
              </p:par>
            </p:tnLst>
          </p:tmpl>
        </p:tmplLst>
      </p:bldP>
    </p:bldLst>
  </p:timing>
  <p:hf hdr="0" ftr="0" dt="0"/>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799691" y="1844824"/>
            <a:ext cx="5544616" cy="1008112"/>
          </a:xfrm>
        </p:spPr>
        <p:txBody>
          <a:bodyPr>
            <a:normAutofit/>
          </a:bodyPr>
          <a:lstStyle/>
          <a:p>
            <a:pPr lvl="0"/>
            <a:r>
              <a:rPr lang="cs-CZ" sz="2800" dirty="0" smtClean="0"/>
              <a:t>Základní </a:t>
            </a:r>
            <a:r>
              <a:rPr lang="cs-CZ" sz="2800" dirty="0"/>
              <a:t>škola a Mateřská škola Bílá Třemešná, okres Trutnov</a:t>
            </a:r>
            <a:endParaRPr lang="cs-CZ" sz="2800" b="1" dirty="0"/>
          </a:p>
        </p:txBody>
      </p:sp>
      <p:graphicFrame>
        <p:nvGraphicFramePr>
          <p:cNvPr id="6" name="Diagram 5"/>
          <p:cNvGraphicFramePr/>
          <p:nvPr>
            <p:extLst>
              <p:ext uri="{D42A27DB-BD31-4B8C-83A1-F6EECF244321}">
                <p14:modId xmlns:p14="http://schemas.microsoft.com/office/powerpoint/2010/main" xmlns="" val="2973920029"/>
              </p:ext>
            </p:extLst>
          </p:nvPr>
        </p:nvGraphicFramePr>
        <p:xfrm>
          <a:off x="1403648" y="3284984"/>
          <a:ext cx="6192688" cy="3168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C:\Users\boh\Documents\Práce\Dumy\Zakladni_logolink_OPVK (ESF, EU, MSMT, OP VK)\01_Zakladni_logolink_horizontalni_cz\OPVK_hor_zakladni_logolink_RGB_cz.jpg"/>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1691481" y="476672"/>
            <a:ext cx="5761037" cy="1258887"/>
          </a:xfrm>
          <a:prstGeom prst="rect">
            <a:avLst/>
          </a:prstGeom>
          <a:noFill/>
          <a:extLst>
            <a:ext uri="{909E8E84-426E-40DD-AFC4-6F175D3DCCD1}">
              <a14:hiddenFill xmlns:a14="http://schemas.microsoft.com/office/drawing/2010/main" xmlns="">
                <a:solidFill>
                  <a:srgbClr val="FFFFFF"/>
                </a:solidFill>
              </a14:hiddenFill>
            </a:ext>
          </a:extLst>
        </p:spPr>
      </p:pic>
      <p:sp>
        <p:nvSpPr>
          <p:cNvPr id="3" name="TextovéPole 2"/>
          <p:cNvSpPr txBox="1"/>
          <p:nvPr/>
        </p:nvSpPr>
        <p:spPr>
          <a:xfrm>
            <a:off x="1691481" y="2956302"/>
            <a:ext cx="5761037" cy="461665"/>
          </a:xfrm>
          <a:prstGeom prst="rect">
            <a:avLst/>
          </a:prstGeom>
          <a:noFill/>
        </p:spPr>
        <p:txBody>
          <a:bodyPr wrap="square" rtlCol="0">
            <a:spAutoFit/>
          </a:bodyPr>
          <a:lstStyle/>
          <a:p>
            <a:pPr algn="ctr"/>
            <a:r>
              <a:rPr lang="cs-CZ" sz="2400" dirty="0">
                <a:solidFill>
                  <a:schemeClr val="bg1"/>
                </a:solidFill>
              </a:rPr>
              <a:t>Škola pro 21. století</a:t>
            </a:r>
          </a:p>
        </p:txBody>
      </p:sp>
    </p:spTree>
    <p:extLst>
      <p:ext uri="{BB962C8B-B14F-4D97-AF65-F5344CB8AC3E}">
        <p14:creationId xmlns:p14="http://schemas.microsoft.com/office/powerpoint/2010/main" xmlns="" val="7362238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539552" y="1556792"/>
            <a:ext cx="8352928" cy="4569371"/>
          </a:xfrm>
        </p:spPr>
        <p:txBody>
          <a:bodyPr/>
          <a:lstStyle/>
          <a:p>
            <a:pPr>
              <a:buNone/>
              <a:defRPr/>
            </a:pPr>
            <a:r>
              <a:rPr lang="cs-CZ" dirty="0" smtClean="0">
                <a:solidFill>
                  <a:schemeClr val="tx1"/>
                </a:solidFill>
                <a:latin typeface="Times New Roman" pitchFamily="18" charset="0"/>
                <a:cs typeface="Times New Roman" pitchFamily="18" charset="0"/>
              </a:rPr>
              <a:t>předmět: dějepis</a:t>
            </a:r>
          </a:p>
          <a:p>
            <a:pPr>
              <a:buNone/>
              <a:defRPr/>
            </a:pPr>
            <a:r>
              <a:rPr lang="cs-CZ" dirty="0" smtClean="0">
                <a:solidFill>
                  <a:schemeClr val="tx1"/>
                </a:solidFill>
                <a:latin typeface="Times New Roman" pitchFamily="18" charset="0"/>
                <a:cs typeface="Times New Roman" pitchFamily="18" charset="0"/>
              </a:rPr>
              <a:t>věková skupina: sedmý ročník</a:t>
            </a:r>
          </a:p>
          <a:p>
            <a:pPr>
              <a:buNone/>
              <a:defRPr/>
            </a:pPr>
            <a:r>
              <a:rPr lang="cs-CZ" dirty="0" smtClean="0">
                <a:solidFill>
                  <a:schemeClr val="tx1"/>
                </a:solidFill>
                <a:latin typeface="Times New Roman" pitchFamily="18" charset="0"/>
                <a:cs typeface="Times New Roman" pitchFamily="18" charset="0"/>
              </a:rPr>
              <a:t>časový fond: 20 min </a:t>
            </a:r>
          </a:p>
          <a:p>
            <a:pPr>
              <a:buNone/>
              <a:defRPr/>
            </a:pPr>
            <a:r>
              <a:rPr lang="cs-CZ" dirty="0" smtClean="0">
                <a:solidFill>
                  <a:schemeClr val="tx1"/>
                </a:solidFill>
                <a:latin typeface="Times New Roman" pitchFamily="18" charset="0"/>
                <a:cs typeface="Times New Roman" pitchFamily="18" charset="0"/>
              </a:rPr>
              <a:t>fáze hodiny: opakování látky z probraného tématu </a:t>
            </a:r>
          </a:p>
          <a:p>
            <a:pPr>
              <a:buNone/>
              <a:defRPr/>
            </a:pPr>
            <a:r>
              <a:rPr lang="cs-CZ" dirty="0" smtClean="0">
                <a:solidFill>
                  <a:schemeClr val="tx1"/>
                </a:solidFill>
                <a:latin typeface="Times New Roman" pitchFamily="18" charset="0"/>
                <a:cs typeface="Times New Roman" pitchFamily="18" charset="0"/>
              </a:rPr>
              <a:t>počet pracovních stran: 6</a:t>
            </a:r>
          </a:p>
          <a:p>
            <a:pPr marL="0" indent="0">
              <a:buNone/>
              <a:defRPr/>
            </a:pPr>
            <a:r>
              <a:rPr lang="cs-CZ" dirty="0" smtClean="0">
                <a:solidFill>
                  <a:schemeClr val="tx1"/>
                </a:solidFill>
                <a:latin typeface="Times New Roman" pitchFamily="18" charset="0"/>
                <a:cs typeface="Times New Roman" pitchFamily="18" charset="0"/>
              </a:rPr>
              <a:t>Materiál je určen k interaktivní výuce. Žáci inovativním způsobem vyhledávají a zpracovávají informace pomocí internetu, interaktivní tabule a </a:t>
            </a:r>
            <a:r>
              <a:rPr lang="cs-CZ" dirty="0" err="1" smtClean="0">
                <a:solidFill>
                  <a:schemeClr val="tx1"/>
                </a:solidFill>
                <a:latin typeface="Times New Roman" pitchFamily="18" charset="0"/>
                <a:cs typeface="Times New Roman" pitchFamily="18" charset="0"/>
              </a:rPr>
              <a:t>powerpointové</a:t>
            </a:r>
            <a:r>
              <a:rPr lang="cs-CZ" dirty="0" smtClean="0">
                <a:solidFill>
                  <a:schemeClr val="tx1"/>
                </a:solidFill>
                <a:latin typeface="Times New Roman" pitchFamily="18" charset="0"/>
                <a:cs typeface="Times New Roman" pitchFamily="18" charset="0"/>
              </a:rPr>
              <a:t> prezentace.   </a:t>
            </a:r>
          </a:p>
          <a:p>
            <a:endParaRPr lang="cs-CZ" dirty="0"/>
          </a:p>
        </p:txBody>
      </p:sp>
      <p:sp>
        <p:nvSpPr>
          <p:cNvPr id="3" name="Nadpis 2"/>
          <p:cNvSpPr>
            <a:spLocks noGrp="1"/>
          </p:cNvSpPr>
          <p:nvPr>
            <p:ph type="title"/>
          </p:nvPr>
        </p:nvSpPr>
        <p:spPr/>
        <p:txBody>
          <a:bodyPr/>
          <a:lstStyle/>
          <a:p>
            <a:r>
              <a:rPr lang="cs-CZ" b="1" dirty="0" smtClean="0">
                <a:solidFill>
                  <a:schemeClr val="tx1"/>
                </a:solidFill>
              </a:rPr>
              <a:t>Anotace</a:t>
            </a:r>
            <a:endParaRPr lang="cs-CZ" b="1" dirty="0">
              <a:solidFill>
                <a:schemeClr val="tx1"/>
              </a:solidFill>
            </a:endParaRPr>
          </a:p>
        </p:txBody>
      </p:sp>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79512" y="1268760"/>
            <a:ext cx="8640960" cy="5184576"/>
          </a:xfrm>
        </p:spPr>
        <p:txBody>
          <a:bodyPr>
            <a:noAutofit/>
          </a:bodyPr>
          <a:lstStyle/>
          <a:p>
            <a:pPr marL="0" indent="0" algn="just">
              <a:buNone/>
            </a:pPr>
            <a:r>
              <a:rPr lang="cs-CZ" sz="2800" dirty="0" smtClean="0">
                <a:solidFill>
                  <a:schemeClr val="tx1"/>
                </a:solidFill>
              </a:rPr>
              <a:t>Na první až šesté straně žáci vždy vyberou pomocí PC či interaktivní tabule ze tří možností tu správnou. Správná možnost  se zvětší, špatná zmizí. Některé otázky obsahují popisné dodatečné otázky určené především k ústnímu zodpovězení a po kliknutí na otázku </a:t>
            </a:r>
            <a:r>
              <a:rPr lang="cs-CZ" sz="2800" smtClean="0">
                <a:solidFill>
                  <a:schemeClr val="tx1"/>
                </a:solidFill>
              </a:rPr>
              <a:t>či možnost </a:t>
            </a:r>
            <a:r>
              <a:rPr lang="cs-CZ" sz="2800" dirty="0" smtClean="0">
                <a:solidFill>
                  <a:schemeClr val="tx1"/>
                </a:solidFill>
              </a:rPr>
              <a:t>se většinou zobrazí i správná odpověď.  </a:t>
            </a:r>
            <a:endParaRPr lang="cs-CZ" sz="2800" dirty="0">
              <a:solidFill>
                <a:schemeClr val="tx1"/>
              </a:solidFill>
            </a:endParaRPr>
          </a:p>
        </p:txBody>
      </p:sp>
      <p:sp>
        <p:nvSpPr>
          <p:cNvPr id="4" name="Nadpis 3"/>
          <p:cNvSpPr>
            <a:spLocks noGrp="1"/>
          </p:cNvSpPr>
          <p:nvPr>
            <p:ph type="title"/>
          </p:nvPr>
        </p:nvSpPr>
        <p:spPr/>
        <p:txBody>
          <a:bodyPr/>
          <a:lstStyle/>
          <a:p>
            <a:r>
              <a:rPr lang="cs-CZ" b="1" dirty="0" smtClean="0">
                <a:solidFill>
                  <a:schemeClr val="tx1"/>
                </a:solidFill>
              </a:rPr>
              <a:t>Anotace k jednotlivým stranám</a:t>
            </a:r>
            <a:endParaRPr lang="cs-CZ" b="1" dirty="0">
              <a:solidFill>
                <a:schemeClr val="tx1"/>
              </a:solidFill>
            </a:endParaRPr>
          </a:p>
        </p:txBody>
      </p:sp>
      <p:sp>
        <p:nvSpPr>
          <p:cNvPr id="3" name="Zástupný symbol pro číslo snímku 2"/>
          <p:cNvSpPr>
            <a:spLocks noGrp="1"/>
          </p:cNvSpPr>
          <p:nvPr>
            <p:ph type="sldNum" sz="quarter" idx="12"/>
          </p:nvPr>
        </p:nvSpPr>
        <p:spPr/>
        <p:txBody>
          <a:bodyPr/>
          <a:lstStyle/>
          <a:p>
            <a:fld id="{BC5885FD-E9F6-4616-A947-C967941DDDC2}" type="slidenum">
              <a:rPr lang="cs-CZ" smtClean="0"/>
              <a:pPr/>
              <a:t>3</a:t>
            </a:fld>
            <a:endParaRPr lang="cs-CZ"/>
          </a:p>
        </p:txBody>
      </p:sp>
    </p:spTree>
    <p:extLst>
      <p:ext uri="{BB962C8B-B14F-4D97-AF65-F5344CB8AC3E}">
        <p14:creationId xmlns="" xmlns:p14="http://schemas.microsoft.com/office/powerpoint/2010/main" val="2767248602"/>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55" presetClass="entr" presetSubtype="0" fill="hold" nodeType="withEffect">
                                  <p:stCondLst>
                                    <p:cond delay="0"/>
                                  </p:stCondLst>
                                  <p:childTnLst>
                                    <p:set>
                                      <p:cBhvr>
                                        <p:cTn id="9" dur="1" fill="hold">
                                          <p:stCondLst>
                                            <p:cond delay="0"/>
                                          </p:stCondLst>
                                        </p:cTn>
                                        <p:tgtEl>
                                          <p:spTgt spid="2">
                                            <p:txEl>
                                              <p:pRg st="0" end="0"/>
                                            </p:txEl>
                                          </p:spTgt>
                                        </p:tgtEl>
                                        <p:attrNameLst>
                                          <p:attrName>style.visibility</p:attrName>
                                        </p:attrNameLst>
                                      </p:cBhvr>
                                      <p:to>
                                        <p:strVal val="visible"/>
                                      </p:to>
                                    </p:set>
                                    <p:anim calcmode="lin" valueType="num">
                                      <p:cBhvr>
                                        <p:cTn id="10" dur="1000" fill="hold"/>
                                        <p:tgtEl>
                                          <p:spTgt spid="2">
                                            <p:txEl>
                                              <p:pRg st="0" end="0"/>
                                            </p:txEl>
                                          </p:spTgt>
                                        </p:tgtEl>
                                        <p:attrNameLst>
                                          <p:attrName>ppt_w</p:attrName>
                                        </p:attrNameLst>
                                      </p:cBhvr>
                                      <p:tavLst>
                                        <p:tav tm="0">
                                          <p:val>
                                            <p:strVal val="#ppt_w*0.70"/>
                                          </p:val>
                                        </p:tav>
                                        <p:tav tm="100000">
                                          <p:val>
                                            <p:strVal val="#ppt_w"/>
                                          </p:val>
                                        </p:tav>
                                      </p:tavLst>
                                    </p:anim>
                                    <p:anim calcmode="lin" valueType="num">
                                      <p:cBhvr>
                                        <p:cTn id="11" dur="1000" fill="hold"/>
                                        <p:tgtEl>
                                          <p:spTgt spid="2">
                                            <p:txEl>
                                              <p:pRg st="0" end="0"/>
                                            </p:txEl>
                                          </p:spTgt>
                                        </p:tgtEl>
                                        <p:attrNameLst>
                                          <p:attrName>ppt_h</p:attrName>
                                        </p:attrNameLst>
                                      </p:cBhvr>
                                      <p:tavLst>
                                        <p:tav tm="0">
                                          <p:val>
                                            <p:strVal val="#ppt_h"/>
                                          </p:val>
                                        </p:tav>
                                        <p:tav tm="100000">
                                          <p:val>
                                            <p:strVal val="#ppt_h"/>
                                          </p:val>
                                        </p:tav>
                                      </p:tavLst>
                                    </p:anim>
                                    <p:animEffect transition="in" filter="fade">
                                      <p:cBhvr>
                                        <p:cTn id="12" dur="1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fld id="{BC5885FD-E9F6-4616-A947-C967941DDDC2}" type="slidenum">
              <a:rPr lang="cs-CZ" smtClean="0"/>
              <a:pPr/>
              <a:t>4</a:t>
            </a:fld>
            <a:endParaRPr lang="cs-CZ"/>
          </a:p>
        </p:txBody>
      </p:sp>
      <p:sp>
        <p:nvSpPr>
          <p:cNvPr id="4" name="Nadpis 3"/>
          <p:cNvSpPr>
            <a:spLocks noGrp="1"/>
          </p:cNvSpPr>
          <p:nvPr>
            <p:ph type="title"/>
          </p:nvPr>
        </p:nvSpPr>
        <p:spPr/>
        <p:txBody>
          <a:bodyPr/>
          <a:lstStyle/>
          <a:p>
            <a:r>
              <a:rPr lang="cs-CZ" b="1" dirty="0" smtClean="0">
                <a:solidFill>
                  <a:schemeClr val="tx1"/>
                </a:solidFill>
              </a:rPr>
              <a:t>Vyber možnosti:</a:t>
            </a:r>
            <a:endParaRPr lang="cs-CZ" b="1" dirty="0">
              <a:solidFill>
                <a:schemeClr val="tx1"/>
              </a:solidFill>
            </a:endParaRPr>
          </a:p>
        </p:txBody>
      </p:sp>
      <p:sp>
        <p:nvSpPr>
          <p:cNvPr id="5" name="TextovéPole 4"/>
          <p:cNvSpPr txBox="1"/>
          <p:nvPr/>
        </p:nvSpPr>
        <p:spPr>
          <a:xfrm>
            <a:off x="467544" y="1340768"/>
            <a:ext cx="8310288" cy="584775"/>
          </a:xfrm>
          <a:prstGeom prst="rect">
            <a:avLst/>
          </a:prstGeom>
          <a:noFill/>
        </p:spPr>
        <p:txBody>
          <a:bodyPr wrap="none" rtlCol="0">
            <a:spAutoFit/>
          </a:bodyPr>
          <a:lstStyle/>
          <a:p>
            <a:r>
              <a:rPr lang="cs-CZ" sz="3200" b="1" dirty="0" smtClean="0"/>
              <a:t>1. Kterou bývalou říši označuje říše Byzantská? </a:t>
            </a:r>
            <a:endParaRPr lang="cs-CZ" sz="3200" b="1" dirty="0"/>
          </a:p>
        </p:txBody>
      </p:sp>
      <p:sp>
        <p:nvSpPr>
          <p:cNvPr id="6" name="TextovéPole 5"/>
          <p:cNvSpPr txBox="1"/>
          <p:nvPr/>
        </p:nvSpPr>
        <p:spPr>
          <a:xfrm>
            <a:off x="611560" y="1988840"/>
            <a:ext cx="3613490" cy="584775"/>
          </a:xfrm>
          <a:prstGeom prst="rect">
            <a:avLst/>
          </a:prstGeom>
          <a:noFill/>
        </p:spPr>
        <p:txBody>
          <a:bodyPr wrap="none" rtlCol="0">
            <a:spAutoFit/>
          </a:bodyPr>
          <a:lstStyle/>
          <a:p>
            <a:r>
              <a:rPr lang="cs-CZ" sz="3200" b="1" dirty="0" smtClean="0">
                <a:solidFill>
                  <a:srgbClr val="FF0000"/>
                </a:solidFill>
              </a:rPr>
              <a:t>A, Svatá říše římská</a:t>
            </a:r>
            <a:endParaRPr lang="cs-CZ" sz="3200" b="1" dirty="0">
              <a:solidFill>
                <a:srgbClr val="FF0000"/>
              </a:solidFill>
            </a:endParaRPr>
          </a:p>
        </p:txBody>
      </p:sp>
      <p:sp>
        <p:nvSpPr>
          <p:cNvPr id="7" name="TextovéPole 6"/>
          <p:cNvSpPr txBox="1"/>
          <p:nvPr/>
        </p:nvSpPr>
        <p:spPr>
          <a:xfrm>
            <a:off x="4427984" y="1988840"/>
            <a:ext cx="4065728" cy="584775"/>
          </a:xfrm>
          <a:prstGeom prst="rect">
            <a:avLst/>
          </a:prstGeom>
          <a:noFill/>
        </p:spPr>
        <p:txBody>
          <a:bodyPr wrap="none" rtlCol="0">
            <a:spAutoFit/>
          </a:bodyPr>
          <a:lstStyle/>
          <a:p>
            <a:r>
              <a:rPr lang="cs-CZ" sz="3200" b="1" dirty="0" smtClean="0">
                <a:solidFill>
                  <a:srgbClr val="002060"/>
                </a:solidFill>
              </a:rPr>
              <a:t>B, Východořímská říše</a:t>
            </a:r>
            <a:endParaRPr lang="cs-CZ" sz="3200" b="1" dirty="0">
              <a:solidFill>
                <a:srgbClr val="002060"/>
              </a:solidFill>
            </a:endParaRPr>
          </a:p>
        </p:txBody>
      </p:sp>
      <p:sp>
        <p:nvSpPr>
          <p:cNvPr id="8" name="TextovéPole 7"/>
          <p:cNvSpPr txBox="1"/>
          <p:nvPr/>
        </p:nvSpPr>
        <p:spPr>
          <a:xfrm>
            <a:off x="2843808" y="2492896"/>
            <a:ext cx="3823483" cy="584775"/>
          </a:xfrm>
          <a:prstGeom prst="rect">
            <a:avLst/>
          </a:prstGeom>
          <a:noFill/>
        </p:spPr>
        <p:txBody>
          <a:bodyPr wrap="none" rtlCol="0">
            <a:spAutoFit/>
          </a:bodyPr>
          <a:lstStyle/>
          <a:p>
            <a:r>
              <a:rPr lang="cs-CZ" sz="3200" b="1" dirty="0" smtClean="0">
                <a:solidFill>
                  <a:srgbClr val="00B050"/>
                </a:solidFill>
              </a:rPr>
              <a:t>C, Západořímská říše</a:t>
            </a:r>
            <a:endParaRPr lang="cs-CZ" sz="3200" b="1" dirty="0">
              <a:solidFill>
                <a:srgbClr val="00B050"/>
              </a:solidFill>
            </a:endParaRPr>
          </a:p>
        </p:txBody>
      </p:sp>
      <p:sp>
        <p:nvSpPr>
          <p:cNvPr id="9" name="TextovéPole 8"/>
          <p:cNvSpPr txBox="1"/>
          <p:nvPr/>
        </p:nvSpPr>
        <p:spPr>
          <a:xfrm>
            <a:off x="348002" y="2996952"/>
            <a:ext cx="8795998" cy="584775"/>
          </a:xfrm>
          <a:prstGeom prst="rect">
            <a:avLst/>
          </a:prstGeom>
          <a:noFill/>
        </p:spPr>
        <p:txBody>
          <a:bodyPr wrap="none" rtlCol="0">
            <a:spAutoFit/>
          </a:bodyPr>
          <a:lstStyle/>
          <a:p>
            <a:r>
              <a:rPr lang="cs-CZ" sz="3200" b="1" dirty="0" smtClean="0"/>
              <a:t>2. Který panovník Byzantské říše byl nejznámější?</a:t>
            </a:r>
            <a:endParaRPr lang="cs-CZ" sz="3200" b="1" dirty="0"/>
          </a:p>
        </p:txBody>
      </p:sp>
      <p:sp>
        <p:nvSpPr>
          <p:cNvPr id="10" name="TextovéPole 9"/>
          <p:cNvSpPr txBox="1"/>
          <p:nvPr/>
        </p:nvSpPr>
        <p:spPr>
          <a:xfrm>
            <a:off x="467544" y="3573016"/>
            <a:ext cx="2509020" cy="584775"/>
          </a:xfrm>
          <a:prstGeom prst="rect">
            <a:avLst/>
          </a:prstGeom>
          <a:noFill/>
        </p:spPr>
        <p:txBody>
          <a:bodyPr wrap="none" rtlCol="0">
            <a:spAutoFit/>
          </a:bodyPr>
          <a:lstStyle/>
          <a:p>
            <a:r>
              <a:rPr lang="cs-CZ" sz="3200" b="1" dirty="0" smtClean="0">
                <a:solidFill>
                  <a:srgbClr val="FF0000"/>
                </a:solidFill>
              </a:rPr>
              <a:t>A, Justinián I.</a:t>
            </a:r>
            <a:endParaRPr lang="cs-CZ" sz="3200" b="1" dirty="0">
              <a:solidFill>
                <a:srgbClr val="FF0000"/>
              </a:solidFill>
            </a:endParaRPr>
          </a:p>
        </p:txBody>
      </p:sp>
      <p:sp>
        <p:nvSpPr>
          <p:cNvPr id="11" name="TextovéPole 10"/>
          <p:cNvSpPr txBox="1"/>
          <p:nvPr/>
        </p:nvSpPr>
        <p:spPr>
          <a:xfrm>
            <a:off x="3131840" y="3573016"/>
            <a:ext cx="2149948" cy="584775"/>
          </a:xfrm>
          <a:prstGeom prst="rect">
            <a:avLst/>
          </a:prstGeom>
          <a:noFill/>
        </p:spPr>
        <p:txBody>
          <a:bodyPr wrap="none" rtlCol="0">
            <a:spAutoFit/>
          </a:bodyPr>
          <a:lstStyle/>
          <a:p>
            <a:r>
              <a:rPr lang="cs-CZ" sz="3200" b="1" dirty="0" smtClean="0">
                <a:solidFill>
                  <a:schemeClr val="tx2"/>
                </a:solidFill>
              </a:rPr>
              <a:t>B, </a:t>
            </a:r>
            <a:r>
              <a:rPr lang="cs-CZ" sz="3200" b="1" dirty="0" err="1" smtClean="0">
                <a:solidFill>
                  <a:schemeClr val="tx2"/>
                </a:solidFill>
              </a:rPr>
              <a:t>Chlodvík</a:t>
            </a:r>
            <a:endParaRPr lang="cs-CZ" sz="3200" b="1" dirty="0">
              <a:solidFill>
                <a:schemeClr val="tx2"/>
              </a:solidFill>
            </a:endParaRPr>
          </a:p>
        </p:txBody>
      </p:sp>
      <p:sp>
        <p:nvSpPr>
          <p:cNvPr id="12" name="TextovéPole 11"/>
          <p:cNvSpPr txBox="1"/>
          <p:nvPr/>
        </p:nvSpPr>
        <p:spPr>
          <a:xfrm>
            <a:off x="5796136" y="3573016"/>
            <a:ext cx="2356030" cy="523220"/>
          </a:xfrm>
          <a:prstGeom prst="rect">
            <a:avLst/>
          </a:prstGeom>
          <a:noFill/>
        </p:spPr>
        <p:txBody>
          <a:bodyPr wrap="none" rtlCol="0">
            <a:spAutoFit/>
          </a:bodyPr>
          <a:lstStyle/>
          <a:p>
            <a:r>
              <a:rPr lang="cs-CZ" sz="2800" b="1" dirty="0" smtClean="0">
                <a:solidFill>
                  <a:srgbClr val="00B050"/>
                </a:solidFill>
              </a:rPr>
              <a:t>C, Karel Veliký</a:t>
            </a:r>
            <a:endParaRPr lang="cs-CZ" sz="2800" b="1" dirty="0">
              <a:solidFill>
                <a:srgbClr val="00B050"/>
              </a:solidFill>
            </a:endParaRPr>
          </a:p>
        </p:txBody>
      </p:sp>
      <p:sp>
        <p:nvSpPr>
          <p:cNvPr id="13" name="TextovéPole 12"/>
          <p:cNvSpPr txBox="1"/>
          <p:nvPr/>
        </p:nvSpPr>
        <p:spPr>
          <a:xfrm>
            <a:off x="179512" y="4149080"/>
            <a:ext cx="8738290" cy="584775"/>
          </a:xfrm>
          <a:prstGeom prst="rect">
            <a:avLst/>
          </a:prstGeom>
          <a:noFill/>
        </p:spPr>
        <p:txBody>
          <a:bodyPr wrap="none" rtlCol="0">
            <a:spAutoFit/>
          </a:bodyPr>
          <a:lstStyle/>
          <a:p>
            <a:r>
              <a:rPr lang="cs-CZ" sz="3200" b="1" dirty="0" smtClean="0"/>
              <a:t>3. Který znak nepatří do vlády tohoto panovníka?</a:t>
            </a:r>
            <a:endParaRPr lang="cs-CZ" sz="3200" b="1" dirty="0"/>
          </a:p>
        </p:txBody>
      </p:sp>
      <p:sp>
        <p:nvSpPr>
          <p:cNvPr id="14" name="TextovéPole 13"/>
          <p:cNvSpPr txBox="1"/>
          <p:nvPr/>
        </p:nvSpPr>
        <p:spPr>
          <a:xfrm>
            <a:off x="251520" y="4797152"/>
            <a:ext cx="3462807" cy="584775"/>
          </a:xfrm>
          <a:prstGeom prst="rect">
            <a:avLst/>
          </a:prstGeom>
          <a:noFill/>
        </p:spPr>
        <p:txBody>
          <a:bodyPr wrap="none" rtlCol="0">
            <a:spAutoFit/>
          </a:bodyPr>
          <a:lstStyle/>
          <a:p>
            <a:r>
              <a:rPr lang="cs-CZ" sz="3200" b="1" dirty="0" smtClean="0">
                <a:solidFill>
                  <a:srgbClr val="FF0000"/>
                </a:solidFill>
              </a:rPr>
              <a:t>A, vydání zákoníku</a:t>
            </a:r>
            <a:endParaRPr lang="cs-CZ" sz="3200" b="1" dirty="0">
              <a:solidFill>
                <a:srgbClr val="FF0000"/>
              </a:solidFill>
            </a:endParaRPr>
          </a:p>
        </p:txBody>
      </p:sp>
      <p:sp>
        <p:nvSpPr>
          <p:cNvPr id="15" name="TextovéPole 14"/>
          <p:cNvSpPr txBox="1"/>
          <p:nvPr/>
        </p:nvSpPr>
        <p:spPr>
          <a:xfrm>
            <a:off x="3635896" y="4725144"/>
            <a:ext cx="4972836" cy="584775"/>
          </a:xfrm>
          <a:prstGeom prst="rect">
            <a:avLst/>
          </a:prstGeom>
          <a:noFill/>
        </p:spPr>
        <p:txBody>
          <a:bodyPr wrap="none" rtlCol="0">
            <a:spAutoFit/>
          </a:bodyPr>
          <a:lstStyle/>
          <a:p>
            <a:r>
              <a:rPr lang="cs-CZ" sz="3200" b="1" dirty="0" smtClean="0">
                <a:solidFill>
                  <a:srgbClr val="002060"/>
                </a:solidFill>
              </a:rPr>
              <a:t>B, největší územní rozmach</a:t>
            </a:r>
            <a:endParaRPr lang="cs-CZ" sz="3200" b="1" dirty="0">
              <a:solidFill>
                <a:srgbClr val="002060"/>
              </a:solidFill>
            </a:endParaRPr>
          </a:p>
        </p:txBody>
      </p:sp>
      <p:sp>
        <p:nvSpPr>
          <p:cNvPr id="16" name="TextovéPole 15"/>
          <p:cNvSpPr txBox="1"/>
          <p:nvPr/>
        </p:nvSpPr>
        <p:spPr>
          <a:xfrm>
            <a:off x="2987824" y="5517232"/>
            <a:ext cx="3171061" cy="584775"/>
          </a:xfrm>
          <a:prstGeom prst="rect">
            <a:avLst/>
          </a:prstGeom>
          <a:noFill/>
        </p:spPr>
        <p:txBody>
          <a:bodyPr wrap="none" rtlCol="0">
            <a:spAutoFit/>
          </a:bodyPr>
          <a:lstStyle/>
          <a:p>
            <a:r>
              <a:rPr lang="cs-CZ" sz="3200" b="1" dirty="0" smtClean="0">
                <a:solidFill>
                  <a:schemeClr val="accent3">
                    <a:lumMod val="50000"/>
                  </a:schemeClr>
                </a:solidFill>
              </a:rPr>
              <a:t>C, porážka Arabů</a:t>
            </a:r>
            <a:endParaRPr lang="cs-CZ" sz="3200" b="1" dirty="0">
              <a:solidFill>
                <a:schemeClr val="accent3">
                  <a:lumMod val="50000"/>
                </a:schemeClr>
              </a:solidFill>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p:cTn id="13" dur="1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14" dur="1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15" dur="1000"/>
                                        <p:tgtEl>
                                          <p:spTgt spid="5">
                                            <p:txEl>
                                              <p:pRg st="0" end="0"/>
                                            </p:txEl>
                                          </p:spTgt>
                                        </p:tgtEl>
                                      </p:cBhvr>
                                    </p:animEffect>
                                  </p:childTnLst>
                                </p:cTn>
                              </p:par>
                            </p:childTnLst>
                          </p:cTn>
                        </p:par>
                        <p:par>
                          <p:cTn id="16" fill="hold">
                            <p:stCondLst>
                              <p:cond delay="2000"/>
                            </p:stCondLst>
                            <p:childTnLst>
                              <p:par>
                                <p:cTn id="17" presetID="55"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000" fill="hold"/>
                                        <p:tgtEl>
                                          <p:spTgt spid="6"/>
                                        </p:tgtEl>
                                        <p:attrNameLst>
                                          <p:attrName>ppt_w</p:attrName>
                                        </p:attrNameLst>
                                      </p:cBhvr>
                                      <p:tavLst>
                                        <p:tav tm="0">
                                          <p:val>
                                            <p:strVal val="#ppt_w*0.70"/>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Effect transition="in" filter="fade">
                                      <p:cBhvr>
                                        <p:cTn id="21" dur="1000"/>
                                        <p:tgtEl>
                                          <p:spTgt spid="6"/>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1000" fill="hold"/>
                                        <p:tgtEl>
                                          <p:spTgt spid="7"/>
                                        </p:tgtEl>
                                        <p:attrNameLst>
                                          <p:attrName>ppt_w</p:attrName>
                                        </p:attrNameLst>
                                      </p:cBhvr>
                                      <p:tavLst>
                                        <p:tav tm="0">
                                          <p:val>
                                            <p:strVal val="#ppt_w*0.70"/>
                                          </p:val>
                                        </p:tav>
                                        <p:tav tm="100000">
                                          <p:val>
                                            <p:strVal val="#ppt_w"/>
                                          </p:val>
                                        </p:tav>
                                      </p:tavLst>
                                    </p:anim>
                                    <p:anim calcmode="lin" valueType="num">
                                      <p:cBhvr>
                                        <p:cTn id="25" dur="1000" fill="hold"/>
                                        <p:tgtEl>
                                          <p:spTgt spid="7"/>
                                        </p:tgtEl>
                                        <p:attrNameLst>
                                          <p:attrName>ppt_h</p:attrName>
                                        </p:attrNameLst>
                                      </p:cBhvr>
                                      <p:tavLst>
                                        <p:tav tm="0">
                                          <p:val>
                                            <p:strVal val="#ppt_h"/>
                                          </p:val>
                                        </p:tav>
                                        <p:tav tm="100000">
                                          <p:val>
                                            <p:strVal val="#ppt_h"/>
                                          </p:val>
                                        </p:tav>
                                      </p:tavLst>
                                    </p:anim>
                                    <p:animEffect transition="in" filter="fade">
                                      <p:cBhvr>
                                        <p:cTn id="26" dur="1000"/>
                                        <p:tgtEl>
                                          <p:spTgt spid="7"/>
                                        </p:tgtEl>
                                      </p:cBhvr>
                                    </p:animEffect>
                                  </p:childTnLst>
                                </p:cTn>
                              </p:par>
                              <p:par>
                                <p:cTn id="27" presetID="55" presetClass="entr" presetSubtype="0"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1000" fill="hold"/>
                                        <p:tgtEl>
                                          <p:spTgt spid="8"/>
                                        </p:tgtEl>
                                        <p:attrNameLst>
                                          <p:attrName>ppt_w</p:attrName>
                                        </p:attrNameLst>
                                      </p:cBhvr>
                                      <p:tavLst>
                                        <p:tav tm="0">
                                          <p:val>
                                            <p:strVal val="#ppt_w*0.70"/>
                                          </p:val>
                                        </p:tav>
                                        <p:tav tm="100000">
                                          <p:val>
                                            <p:strVal val="#ppt_w"/>
                                          </p:val>
                                        </p:tav>
                                      </p:tavLst>
                                    </p:anim>
                                    <p:anim calcmode="lin" valueType="num">
                                      <p:cBhvr>
                                        <p:cTn id="30" dur="1000" fill="hold"/>
                                        <p:tgtEl>
                                          <p:spTgt spid="8"/>
                                        </p:tgtEl>
                                        <p:attrNameLst>
                                          <p:attrName>ppt_h</p:attrName>
                                        </p:attrNameLst>
                                      </p:cBhvr>
                                      <p:tavLst>
                                        <p:tav tm="0">
                                          <p:val>
                                            <p:strVal val="#ppt_h"/>
                                          </p:val>
                                        </p:tav>
                                        <p:tav tm="100000">
                                          <p:val>
                                            <p:strVal val="#ppt_h"/>
                                          </p:val>
                                        </p:tav>
                                      </p:tavLst>
                                    </p:anim>
                                    <p:animEffect transition="in" filter="fade">
                                      <p:cBhvr>
                                        <p:cTn id="31" dur="1000"/>
                                        <p:tgtEl>
                                          <p:spTgt spid="8"/>
                                        </p:tgtEl>
                                      </p:cBhvr>
                                    </p:animEffect>
                                  </p:childTnLst>
                                </p:cTn>
                              </p:par>
                            </p:childTnLst>
                          </p:cTn>
                        </p:par>
                        <p:par>
                          <p:cTn id="32" fill="hold">
                            <p:stCondLst>
                              <p:cond delay="3000"/>
                            </p:stCondLst>
                            <p:childTnLst>
                              <p:par>
                                <p:cTn id="33" presetID="55"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1000" fill="hold"/>
                                        <p:tgtEl>
                                          <p:spTgt spid="9"/>
                                        </p:tgtEl>
                                        <p:attrNameLst>
                                          <p:attrName>ppt_w</p:attrName>
                                        </p:attrNameLst>
                                      </p:cBhvr>
                                      <p:tavLst>
                                        <p:tav tm="0">
                                          <p:val>
                                            <p:strVal val="#ppt_w*0.70"/>
                                          </p:val>
                                        </p:tav>
                                        <p:tav tm="100000">
                                          <p:val>
                                            <p:strVal val="#ppt_w"/>
                                          </p:val>
                                        </p:tav>
                                      </p:tavLst>
                                    </p:anim>
                                    <p:anim calcmode="lin" valueType="num">
                                      <p:cBhvr>
                                        <p:cTn id="36" dur="1000" fill="hold"/>
                                        <p:tgtEl>
                                          <p:spTgt spid="9"/>
                                        </p:tgtEl>
                                        <p:attrNameLst>
                                          <p:attrName>ppt_h</p:attrName>
                                        </p:attrNameLst>
                                      </p:cBhvr>
                                      <p:tavLst>
                                        <p:tav tm="0">
                                          <p:val>
                                            <p:strVal val="#ppt_h"/>
                                          </p:val>
                                        </p:tav>
                                        <p:tav tm="100000">
                                          <p:val>
                                            <p:strVal val="#ppt_h"/>
                                          </p:val>
                                        </p:tav>
                                      </p:tavLst>
                                    </p:anim>
                                    <p:animEffect transition="in" filter="fade">
                                      <p:cBhvr>
                                        <p:cTn id="37" dur="1000"/>
                                        <p:tgtEl>
                                          <p:spTgt spid="9"/>
                                        </p:tgtEl>
                                      </p:cBhvr>
                                    </p:animEffect>
                                  </p:childTnLst>
                                </p:cTn>
                              </p:par>
                            </p:childTnLst>
                          </p:cTn>
                        </p:par>
                        <p:par>
                          <p:cTn id="38" fill="hold">
                            <p:stCondLst>
                              <p:cond delay="4000"/>
                            </p:stCondLst>
                            <p:childTnLst>
                              <p:par>
                                <p:cTn id="39" presetID="55" presetClass="entr" presetSubtype="0"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ppt_w</p:attrName>
                                        </p:attrNameLst>
                                      </p:cBhvr>
                                      <p:tavLst>
                                        <p:tav tm="0">
                                          <p:val>
                                            <p:strVal val="#ppt_w*0.70"/>
                                          </p:val>
                                        </p:tav>
                                        <p:tav tm="100000">
                                          <p:val>
                                            <p:strVal val="#ppt_w"/>
                                          </p:val>
                                        </p:tav>
                                      </p:tavLst>
                                    </p:anim>
                                    <p:anim calcmode="lin" valueType="num">
                                      <p:cBhvr>
                                        <p:cTn id="42" dur="1000" fill="hold"/>
                                        <p:tgtEl>
                                          <p:spTgt spid="10"/>
                                        </p:tgtEl>
                                        <p:attrNameLst>
                                          <p:attrName>ppt_h</p:attrName>
                                        </p:attrNameLst>
                                      </p:cBhvr>
                                      <p:tavLst>
                                        <p:tav tm="0">
                                          <p:val>
                                            <p:strVal val="#ppt_h"/>
                                          </p:val>
                                        </p:tav>
                                        <p:tav tm="100000">
                                          <p:val>
                                            <p:strVal val="#ppt_h"/>
                                          </p:val>
                                        </p:tav>
                                      </p:tavLst>
                                    </p:anim>
                                    <p:animEffect transition="in" filter="fade">
                                      <p:cBhvr>
                                        <p:cTn id="43" dur="1000"/>
                                        <p:tgtEl>
                                          <p:spTgt spid="10"/>
                                        </p:tgtEl>
                                      </p:cBhvr>
                                    </p:animEffect>
                                  </p:childTnLst>
                                </p:cTn>
                              </p:par>
                              <p:par>
                                <p:cTn id="44" presetID="55"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1000" fill="hold"/>
                                        <p:tgtEl>
                                          <p:spTgt spid="11"/>
                                        </p:tgtEl>
                                        <p:attrNameLst>
                                          <p:attrName>ppt_w</p:attrName>
                                        </p:attrNameLst>
                                      </p:cBhvr>
                                      <p:tavLst>
                                        <p:tav tm="0">
                                          <p:val>
                                            <p:strVal val="#ppt_w*0.70"/>
                                          </p:val>
                                        </p:tav>
                                        <p:tav tm="100000">
                                          <p:val>
                                            <p:strVal val="#ppt_w"/>
                                          </p:val>
                                        </p:tav>
                                      </p:tavLst>
                                    </p:anim>
                                    <p:anim calcmode="lin" valueType="num">
                                      <p:cBhvr>
                                        <p:cTn id="47" dur="1000" fill="hold"/>
                                        <p:tgtEl>
                                          <p:spTgt spid="11"/>
                                        </p:tgtEl>
                                        <p:attrNameLst>
                                          <p:attrName>ppt_h</p:attrName>
                                        </p:attrNameLst>
                                      </p:cBhvr>
                                      <p:tavLst>
                                        <p:tav tm="0">
                                          <p:val>
                                            <p:strVal val="#ppt_h"/>
                                          </p:val>
                                        </p:tav>
                                        <p:tav tm="100000">
                                          <p:val>
                                            <p:strVal val="#ppt_h"/>
                                          </p:val>
                                        </p:tav>
                                      </p:tavLst>
                                    </p:anim>
                                    <p:animEffect transition="in" filter="fade">
                                      <p:cBhvr>
                                        <p:cTn id="48" dur="1000"/>
                                        <p:tgtEl>
                                          <p:spTgt spid="11"/>
                                        </p:tgtEl>
                                      </p:cBhvr>
                                    </p:animEffect>
                                  </p:childTnLst>
                                </p:cTn>
                              </p:par>
                              <p:par>
                                <p:cTn id="49" presetID="55" presetClass="entr" presetSubtype="0" fill="hold" nodeType="withEffect">
                                  <p:stCondLst>
                                    <p:cond delay="0"/>
                                  </p:stCondLst>
                                  <p:childTnLst>
                                    <p:set>
                                      <p:cBhvr>
                                        <p:cTn id="50" dur="1" fill="hold">
                                          <p:stCondLst>
                                            <p:cond delay="0"/>
                                          </p:stCondLst>
                                        </p:cTn>
                                        <p:tgtEl>
                                          <p:spTgt spid="12">
                                            <p:txEl>
                                              <p:pRg st="0" end="0"/>
                                            </p:txEl>
                                          </p:spTgt>
                                        </p:tgtEl>
                                        <p:attrNameLst>
                                          <p:attrName>style.visibility</p:attrName>
                                        </p:attrNameLst>
                                      </p:cBhvr>
                                      <p:to>
                                        <p:strVal val="visible"/>
                                      </p:to>
                                    </p:set>
                                    <p:anim calcmode="lin" valueType="num">
                                      <p:cBhvr>
                                        <p:cTn id="51" dur="1000" fill="hold"/>
                                        <p:tgtEl>
                                          <p:spTgt spid="12">
                                            <p:txEl>
                                              <p:pRg st="0" end="0"/>
                                            </p:txEl>
                                          </p:spTgt>
                                        </p:tgtEl>
                                        <p:attrNameLst>
                                          <p:attrName>ppt_w</p:attrName>
                                        </p:attrNameLst>
                                      </p:cBhvr>
                                      <p:tavLst>
                                        <p:tav tm="0">
                                          <p:val>
                                            <p:strVal val="#ppt_w*0.70"/>
                                          </p:val>
                                        </p:tav>
                                        <p:tav tm="100000">
                                          <p:val>
                                            <p:strVal val="#ppt_w"/>
                                          </p:val>
                                        </p:tav>
                                      </p:tavLst>
                                    </p:anim>
                                    <p:anim calcmode="lin" valueType="num">
                                      <p:cBhvr>
                                        <p:cTn id="52" dur="1000" fill="hold"/>
                                        <p:tgtEl>
                                          <p:spTgt spid="12">
                                            <p:txEl>
                                              <p:pRg st="0" end="0"/>
                                            </p:txEl>
                                          </p:spTgt>
                                        </p:tgtEl>
                                        <p:attrNameLst>
                                          <p:attrName>ppt_h</p:attrName>
                                        </p:attrNameLst>
                                      </p:cBhvr>
                                      <p:tavLst>
                                        <p:tav tm="0">
                                          <p:val>
                                            <p:strVal val="#ppt_h"/>
                                          </p:val>
                                        </p:tav>
                                        <p:tav tm="100000">
                                          <p:val>
                                            <p:strVal val="#ppt_h"/>
                                          </p:val>
                                        </p:tav>
                                      </p:tavLst>
                                    </p:anim>
                                    <p:animEffect transition="in" filter="fade">
                                      <p:cBhvr>
                                        <p:cTn id="53" dur="1000"/>
                                        <p:tgtEl>
                                          <p:spTgt spid="12">
                                            <p:txEl>
                                              <p:pRg st="0" end="0"/>
                                            </p:txEl>
                                          </p:spTgt>
                                        </p:tgtEl>
                                      </p:cBhvr>
                                    </p:animEffect>
                                  </p:childTnLst>
                                </p:cTn>
                              </p:par>
                            </p:childTnLst>
                          </p:cTn>
                        </p:par>
                        <p:par>
                          <p:cTn id="54" fill="hold">
                            <p:stCondLst>
                              <p:cond delay="5000"/>
                            </p:stCondLst>
                            <p:childTnLst>
                              <p:par>
                                <p:cTn id="55" presetID="55" presetClass="entr" presetSubtype="0"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1000" fill="hold"/>
                                        <p:tgtEl>
                                          <p:spTgt spid="13"/>
                                        </p:tgtEl>
                                        <p:attrNameLst>
                                          <p:attrName>ppt_w</p:attrName>
                                        </p:attrNameLst>
                                      </p:cBhvr>
                                      <p:tavLst>
                                        <p:tav tm="0">
                                          <p:val>
                                            <p:strVal val="#ppt_w*0.70"/>
                                          </p:val>
                                        </p:tav>
                                        <p:tav tm="100000">
                                          <p:val>
                                            <p:strVal val="#ppt_w"/>
                                          </p:val>
                                        </p:tav>
                                      </p:tavLst>
                                    </p:anim>
                                    <p:anim calcmode="lin" valueType="num">
                                      <p:cBhvr>
                                        <p:cTn id="58" dur="1000" fill="hold"/>
                                        <p:tgtEl>
                                          <p:spTgt spid="13"/>
                                        </p:tgtEl>
                                        <p:attrNameLst>
                                          <p:attrName>ppt_h</p:attrName>
                                        </p:attrNameLst>
                                      </p:cBhvr>
                                      <p:tavLst>
                                        <p:tav tm="0">
                                          <p:val>
                                            <p:strVal val="#ppt_h"/>
                                          </p:val>
                                        </p:tav>
                                        <p:tav tm="100000">
                                          <p:val>
                                            <p:strVal val="#ppt_h"/>
                                          </p:val>
                                        </p:tav>
                                      </p:tavLst>
                                    </p:anim>
                                    <p:animEffect transition="in" filter="fade">
                                      <p:cBhvr>
                                        <p:cTn id="59" dur="1000"/>
                                        <p:tgtEl>
                                          <p:spTgt spid="13"/>
                                        </p:tgtEl>
                                      </p:cBhvr>
                                    </p:animEffect>
                                  </p:childTnLst>
                                </p:cTn>
                              </p:par>
                            </p:childTnLst>
                          </p:cTn>
                        </p:par>
                        <p:par>
                          <p:cTn id="60" fill="hold">
                            <p:stCondLst>
                              <p:cond delay="6000"/>
                            </p:stCondLst>
                            <p:childTnLst>
                              <p:par>
                                <p:cTn id="61" presetID="55" presetClass="entr" presetSubtype="0" fill="hold" nodeType="afterEffect">
                                  <p:stCondLst>
                                    <p:cond delay="0"/>
                                  </p:stCondLst>
                                  <p:childTnLst>
                                    <p:set>
                                      <p:cBhvr>
                                        <p:cTn id="62" dur="1" fill="hold">
                                          <p:stCondLst>
                                            <p:cond delay="0"/>
                                          </p:stCondLst>
                                        </p:cTn>
                                        <p:tgtEl>
                                          <p:spTgt spid="14">
                                            <p:txEl>
                                              <p:pRg st="0" end="0"/>
                                            </p:txEl>
                                          </p:spTgt>
                                        </p:tgtEl>
                                        <p:attrNameLst>
                                          <p:attrName>style.visibility</p:attrName>
                                        </p:attrNameLst>
                                      </p:cBhvr>
                                      <p:to>
                                        <p:strVal val="visible"/>
                                      </p:to>
                                    </p:set>
                                    <p:anim calcmode="lin" valueType="num">
                                      <p:cBhvr>
                                        <p:cTn id="63" dur="1000" fill="hold"/>
                                        <p:tgtEl>
                                          <p:spTgt spid="14">
                                            <p:txEl>
                                              <p:pRg st="0" end="0"/>
                                            </p:txEl>
                                          </p:spTgt>
                                        </p:tgtEl>
                                        <p:attrNameLst>
                                          <p:attrName>ppt_w</p:attrName>
                                        </p:attrNameLst>
                                      </p:cBhvr>
                                      <p:tavLst>
                                        <p:tav tm="0">
                                          <p:val>
                                            <p:strVal val="#ppt_w*0.70"/>
                                          </p:val>
                                        </p:tav>
                                        <p:tav tm="100000">
                                          <p:val>
                                            <p:strVal val="#ppt_w"/>
                                          </p:val>
                                        </p:tav>
                                      </p:tavLst>
                                    </p:anim>
                                    <p:anim calcmode="lin" valueType="num">
                                      <p:cBhvr>
                                        <p:cTn id="64" dur="1000" fill="hold"/>
                                        <p:tgtEl>
                                          <p:spTgt spid="14">
                                            <p:txEl>
                                              <p:pRg st="0" end="0"/>
                                            </p:txEl>
                                          </p:spTgt>
                                        </p:tgtEl>
                                        <p:attrNameLst>
                                          <p:attrName>ppt_h</p:attrName>
                                        </p:attrNameLst>
                                      </p:cBhvr>
                                      <p:tavLst>
                                        <p:tav tm="0">
                                          <p:val>
                                            <p:strVal val="#ppt_h"/>
                                          </p:val>
                                        </p:tav>
                                        <p:tav tm="100000">
                                          <p:val>
                                            <p:strVal val="#ppt_h"/>
                                          </p:val>
                                        </p:tav>
                                      </p:tavLst>
                                    </p:anim>
                                    <p:animEffect transition="in" filter="fade">
                                      <p:cBhvr>
                                        <p:cTn id="65" dur="1000"/>
                                        <p:tgtEl>
                                          <p:spTgt spid="14">
                                            <p:txEl>
                                              <p:pRg st="0" end="0"/>
                                            </p:txEl>
                                          </p:spTgt>
                                        </p:tgtEl>
                                      </p:cBhvr>
                                    </p:animEffect>
                                  </p:childTnLst>
                                </p:cTn>
                              </p:par>
                              <p:par>
                                <p:cTn id="66" presetID="55" presetClass="entr" presetSubtype="0" fill="hold" grpId="0" nodeType="withEffect">
                                  <p:stCondLst>
                                    <p:cond delay="0"/>
                                  </p:stCondLst>
                                  <p:childTnLst>
                                    <p:set>
                                      <p:cBhvr>
                                        <p:cTn id="67" dur="1" fill="hold">
                                          <p:stCondLst>
                                            <p:cond delay="0"/>
                                          </p:stCondLst>
                                        </p:cTn>
                                        <p:tgtEl>
                                          <p:spTgt spid="15"/>
                                        </p:tgtEl>
                                        <p:attrNameLst>
                                          <p:attrName>style.visibility</p:attrName>
                                        </p:attrNameLst>
                                      </p:cBhvr>
                                      <p:to>
                                        <p:strVal val="visible"/>
                                      </p:to>
                                    </p:set>
                                    <p:anim calcmode="lin" valueType="num">
                                      <p:cBhvr>
                                        <p:cTn id="68" dur="1000" fill="hold"/>
                                        <p:tgtEl>
                                          <p:spTgt spid="15"/>
                                        </p:tgtEl>
                                        <p:attrNameLst>
                                          <p:attrName>ppt_w</p:attrName>
                                        </p:attrNameLst>
                                      </p:cBhvr>
                                      <p:tavLst>
                                        <p:tav tm="0">
                                          <p:val>
                                            <p:strVal val="#ppt_w*0.70"/>
                                          </p:val>
                                        </p:tav>
                                        <p:tav tm="100000">
                                          <p:val>
                                            <p:strVal val="#ppt_w"/>
                                          </p:val>
                                        </p:tav>
                                      </p:tavLst>
                                    </p:anim>
                                    <p:anim calcmode="lin" valueType="num">
                                      <p:cBhvr>
                                        <p:cTn id="69" dur="1000" fill="hold"/>
                                        <p:tgtEl>
                                          <p:spTgt spid="15"/>
                                        </p:tgtEl>
                                        <p:attrNameLst>
                                          <p:attrName>ppt_h</p:attrName>
                                        </p:attrNameLst>
                                      </p:cBhvr>
                                      <p:tavLst>
                                        <p:tav tm="0">
                                          <p:val>
                                            <p:strVal val="#ppt_h"/>
                                          </p:val>
                                        </p:tav>
                                        <p:tav tm="100000">
                                          <p:val>
                                            <p:strVal val="#ppt_h"/>
                                          </p:val>
                                        </p:tav>
                                      </p:tavLst>
                                    </p:anim>
                                    <p:animEffect transition="in" filter="fade">
                                      <p:cBhvr>
                                        <p:cTn id="70" dur="1000"/>
                                        <p:tgtEl>
                                          <p:spTgt spid="15"/>
                                        </p:tgtEl>
                                      </p:cBhvr>
                                    </p:animEffect>
                                  </p:childTnLst>
                                </p:cTn>
                              </p:par>
                              <p:par>
                                <p:cTn id="71" presetID="55" presetClass="entr" presetSubtype="0" fill="hold" nodeType="withEffect">
                                  <p:stCondLst>
                                    <p:cond delay="0"/>
                                  </p:stCondLst>
                                  <p:childTnLst>
                                    <p:set>
                                      <p:cBhvr>
                                        <p:cTn id="72" dur="1" fill="hold">
                                          <p:stCondLst>
                                            <p:cond delay="0"/>
                                          </p:stCondLst>
                                        </p:cTn>
                                        <p:tgtEl>
                                          <p:spTgt spid="16">
                                            <p:txEl>
                                              <p:pRg st="0" end="0"/>
                                            </p:txEl>
                                          </p:spTgt>
                                        </p:tgtEl>
                                        <p:attrNameLst>
                                          <p:attrName>style.visibility</p:attrName>
                                        </p:attrNameLst>
                                      </p:cBhvr>
                                      <p:to>
                                        <p:strVal val="visible"/>
                                      </p:to>
                                    </p:set>
                                    <p:anim calcmode="lin" valueType="num">
                                      <p:cBhvr>
                                        <p:cTn id="73" dur="1000" fill="hold"/>
                                        <p:tgtEl>
                                          <p:spTgt spid="16">
                                            <p:txEl>
                                              <p:pRg st="0" end="0"/>
                                            </p:txEl>
                                          </p:spTgt>
                                        </p:tgtEl>
                                        <p:attrNameLst>
                                          <p:attrName>ppt_w</p:attrName>
                                        </p:attrNameLst>
                                      </p:cBhvr>
                                      <p:tavLst>
                                        <p:tav tm="0">
                                          <p:val>
                                            <p:strVal val="#ppt_w*0.70"/>
                                          </p:val>
                                        </p:tav>
                                        <p:tav tm="100000">
                                          <p:val>
                                            <p:strVal val="#ppt_w"/>
                                          </p:val>
                                        </p:tav>
                                      </p:tavLst>
                                    </p:anim>
                                    <p:anim calcmode="lin" valueType="num">
                                      <p:cBhvr>
                                        <p:cTn id="74" dur="1000" fill="hold"/>
                                        <p:tgtEl>
                                          <p:spTgt spid="16">
                                            <p:txEl>
                                              <p:pRg st="0" end="0"/>
                                            </p:txEl>
                                          </p:spTgt>
                                        </p:tgtEl>
                                        <p:attrNameLst>
                                          <p:attrName>ppt_h</p:attrName>
                                        </p:attrNameLst>
                                      </p:cBhvr>
                                      <p:tavLst>
                                        <p:tav tm="0">
                                          <p:val>
                                            <p:strVal val="#ppt_h"/>
                                          </p:val>
                                        </p:tav>
                                        <p:tav tm="100000">
                                          <p:val>
                                            <p:strVal val="#ppt_h"/>
                                          </p:val>
                                        </p:tav>
                                      </p:tavLst>
                                    </p:anim>
                                    <p:animEffect transition="in" filter="fade">
                                      <p:cBhvr>
                                        <p:cTn id="75" dur="10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6" restart="whenNotActive" fill="hold" evtFilter="cancelBubble" nodeType="interactiveSeq">
                <p:stCondLst>
                  <p:cond evt="onClick" delay="0">
                    <p:tgtEl>
                      <p:spTgt spid="6"/>
                    </p:tgtEl>
                  </p:cond>
                </p:stCondLst>
                <p:endSync evt="end" delay="0">
                  <p:rtn val="all"/>
                </p:endSync>
                <p:childTnLst>
                  <p:par>
                    <p:cTn id="77" fill="hold">
                      <p:stCondLst>
                        <p:cond delay="0"/>
                      </p:stCondLst>
                      <p:childTnLst>
                        <p:par>
                          <p:cTn id="78" fill="hold">
                            <p:stCondLst>
                              <p:cond delay="0"/>
                            </p:stCondLst>
                            <p:childTnLst>
                              <p:par>
                                <p:cTn id="79" presetID="1" presetClass="exit" presetSubtype="0" fill="hold" grpId="1" nodeType="clickEffect">
                                  <p:stCondLst>
                                    <p:cond delay="0"/>
                                  </p:stCondLst>
                                  <p:childTnLst>
                                    <p:set>
                                      <p:cBhvr>
                                        <p:cTn id="80"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81" restart="whenNotActive" fill="hold" evtFilter="cancelBubble" nodeType="interactiveSeq">
                <p:stCondLst>
                  <p:cond evt="onClick" delay="0">
                    <p:tgtEl>
                      <p:spTgt spid="7"/>
                    </p:tgtEl>
                  </p:cond>
                </p:stCondLst>
                <p:endSync evt="end" delay="0">
                  <p:rtn val="all"/>
                </p:endSync>
                <p:childTnLst>
                  <p:par>
                    <p:cTn id="82" fill="hold">
                      <p:stCondLst>
                        <p:cond delay="0"/>
                      </p:stCondLst>
                      <p:childTnLst>
                        <p:par>
                          <p:cTn id="83" fill="hold">
                            <p:stCondLst>
                              <p:cond delay="0"/>
                            </p:stCondLst>
                            <p:childTnLst>
                              <p:par>
                                <p:cTn id="84" presetID="6" presetClass="emph" presetSubtype="0" autoRev="1" fill="hold" grpId="1" nodeType="clickEffect">
                                  <p:stCondLst>
                                    <p:cond delay="0"/>
                                  </p:stCondLst>
                                  <p:childTnLst>
                                    <p:animScale>
                                      <p:cBhvr>
                                        <p:cTn id="85" dur="2000" fill="hold"/>
                                        <p:tgtEl>
                                          <p:spTgt spid="7"/>
                                        </p:tgtEl>
                                      </p:cBhvr>
                                      <p:by x="150000" y="150000"/>
                                    </p:animScale>
                                  </p:childTnLst>
                                </p:cTn>
                              </p:par>
                            </p:childTnLst>
                          </p:cTn>
                        </p:par>
                      </p:childTnLst>
                    </p:cTn>
                  </p:par>
                </p:childTnLst>
              </p:cTn>
              <p:nextCondLst>
                <p:cond evt="onClick" delay="0">
                  <p:tgtEl>
                    <p:spTgt spid="7"/>
                  </p:tgtEl>
                </p:cond>
              </p:nextCondLst>
            </p:seq>
            <p:seq concurrent="1" nextAc="seek">
              <p:cTn id="86" restart="whenNotActive" fill="hold" evtFilter="cancelBubble" nodeType="interactiveSeq">
                <p:stCondLst>
                  <p:cond evt="onClick" delay="0">
                    <p:tgtEl>
                      <p:spTgt spid="8"/>
                    </p:tgtEl>
                  </p:cond>
                </p:stCondLst>
                <p:endSync evt="end" delay="0">
                  <p:rtn val="all"/>
                </p:endSync>
                <p:childTnLst>
                  <p:par>
                    <p:cTn id="87" fill="hold">
                      <p:stCondLst>
                        <p:cond delay="0"/>
                      </p:stCondLst>
                      <p:childTnLst>
                        <p:par>
                          <p:cTn id="88" fill="hold">
                            <p:stCondLst>
                              <p:cond delay="0"/>
                            </p:stCondLst>
                            <p:childTnLst>
                              <p:par>
                                <p:cTn id="89" presetID="1" presetClass="exit" presetSubtype="0" fill="hold" grpId="1" nodeType="clickEffect">
                                  <p:stCondLst>
                                    <p:cond delay="0"/>
                                  </p:stCondLst>
                                  <p:childTnLst>
                                    <p:set>
                                      <p:cBhvr>
                                        <p:cTn id="90" dur="1" fill="hold">
                                          <p:stCondLst>
                                            <p:cond delay="0"/>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91" restart="whenNotActive" fill="hold" evtFilter="cancelBubble" nodeType="interactiveSeq">
                <p:stCondLst>
                  <p:cond evt="onClick" delay="0">
                    <p:tgtEl>
                      <p:spTgt spid="10"/>
                    </p:tgtEl>
                  </p:cond>
                </p:stCondLst>
                <p:endSync evt="end" delay="0">
                  <p:rtn val="all"/>
                </p:endSync>
                <p:childTnLst>
                  <p:par>
                    <p:cTn id="92" fill="hold">
                      <p:stCondLst>
                        <p:cond delay="0"/>
                      </p:stCondLst>
                      <p:childTnLst>
                        <p:par>
                          <p:cTn id="93" fill="hold">
                            <p:stCondLst>
                              <p:cond delay="0"/>
                            </p:stCondLst>
                            <p:childTnLst>
                              <p:par>
                                <p:cTn id="94" presetID="6" presetClass="emph" presetSubtype="0" autoRev="1" fill="hold" grpId="1" nodeType="clickEffect">
                                  <p:stCondLst>
                                    <p:cond delay="0"/>
                                  </p:stCondLst>
                                  <p:childTnLst>
                                    <p:animScale>
                                      <p:cBhvr>
                                        <p:cTn id="95" dur="2000" fill="hold"/>
                                        <p:tgtEl>
                                          <p:spTgt spid="10"/>
                                        </p:tgtEl>
                                      </p:cBhvr>
                                      <p:by x="150000" y="150000"/>
                                    </p:animScale>
                                  </p:childTnLst>
                                </p:cTn>
                              </p:par>
                            </p:childTnLst>
                          </p:cTn>
                        </p:par>
                      </p:childTnLst>
                    </p:cTn>
                  </p:par>
                </p:childTnLst>
              </p:cTn>
              <p:nextCondLst>
                <p:cond evt="onClick" delay="0">
                  <p:tgtEl>
                    <p:spTgt spid="10"/>
                  </p:tgtEl>
                </p:cond>
              </p:nextCondLst>
            </p:seq>
            <p:seq concurrent="1" nextAc="seek">
              <p:cTn id="96" restart="whenNotActive" fill="hold" evtFilter="cancelBubble" nodeType="interactiveSeq">
                <p:stCondLst>
                  <p:cond evt="onClick" delay="0">
                    <p:tgtEl>
                      <p:spTgt spid="12"/>
                    </p:tgtEl>
                  </p:cond>
                </p:stCondLst>
                <p:endSync evt="end" delay="0">
                  <p:rtn val="all"/>
                </p:endSync>
                <p:childTnLst>
                  <p:par>
                    <p:cTn id="97" fill="hold">
                      <p:stCondLst>
                        <p:cond delay="0"/>
                      </p:stCondLst>
                      <p:childTnLst>
                        <p:par>
                          <p:cTn id="98" fill="hold">
                            <p:stCondLst>
                              <p:cond delay="0"/>
                            </p:stCondLst>
                            <p:childTnLst>
                              <p:par>
                                <p:cTn id="99" presetID="1" presetClass="exit" presetSubtype="0" fill="hold" grpId="0" nodeType="clickEffect">
                                  <p:stCondLst>
                                    <p:cond delay="0"/>
                                  </p:stCondLst>
                                  <p:childTnLst>
                                    <p:set>
                                      <p:cBhvr>
                                        <p:cTn id="100" dur="1" fill="hold">
                                          <p:stCondLst>
                                            <p:cond delay="0"/>
                                          </p:stCondLst>
                                        </p:cTn>
                                        <p:tgtEl>
                                          <p:spTgt spid="12">
                                            <p:txEl>
                                              <p:pRg st="0" end="0"/>
                                            </p:txEl>
                                          </p:spTgt>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01" restart="whenNotActive" fill="hold" evtFilter="cancelBubble" nodeType="interactiveSeq">
                <p:stCondLst>
                  <p:cond evt="onClick" delay="0">
                    <p:tgtEl>
                      <p:spTgt spid="15"/>
                    </p:tgtEl>
                  </p:cond>
                </p:stCondLst>
                <p:endSync evt="end" delay="0">
                  <p:rtn val="all"/>
                </p:endSync>
                <p:childTnLst>
                  <p:par>
                    <p:cTn id="102" fill="hold">
                      <p:stCondLst>
                        <p:cond delay="0"/>
                      </p:stCondLst>
                      <p:childTnLst>
                        <p:par>
                          <p:cTn id="103" fill="hold">
                            <p:stCondLst>
                              <p:cond delay="0"/>
                            </p:stCondLst>
                            <p:childTnLst>
                              <p:par>
                                <p:cTn id="104" presetID="1" presetClass="exit" presetSubtype="0" fill="hold" grpId="1" nodeType="clickEffect">
                                  <p:stCondLst>
                                    <p:cond delay="0"/>
                                  </p:stCondLst>
                                  <p:childTnLst>
                                    <p:set>
                                      <p:cBhvr>
                                        <p:cTn id="105" dur="1" fill="hold">
                                          <p:stCondLst>
                                            <p:cond delay="0"/>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06" restart="whenNotActive" fill="hold" evtFilter="cancelBubble" nodeType="interactiveSeq">
                <p:stCondLst>
                  <p:cond evt="onClick" delay="0">
                    <p:tgtEl>
                      <p:spTgt spid="16"/>
                    </p:tgtEl>
                  </p:cond>
                </p:stCondLst>
                <p:endSync evt="end" delay="0">
                  <p:rtn val="all"/>
                </p:endSync>
                <p:childTnLst>
                  <p:par>
                    <p:cTn id="107" fill="hold">
                      <p:stCondLst>
                        <p:cond delay="0"/>
                      </p:stCondLst>
                      <p:childTnLst>
                        <p:par>
                          <p:cTn id="108" fill="hold">
                            <p:stCondLst>
                              <p:cond delay="0"/>
                            </p:stCondLst>
                            <p:childTnLst>
                              <p:par>
                                <p:cTn id="109" presetID="6" presetClass="emph" presetSubtype="0" autoRev="1" fill="hold" grpId="0" nodeType="clickEffect">
                                  <p:stCondLst>
                                    <p:cond delay="0"/>
                                  </p:stCondLst>
                                  <p:childTnLst>
                                    <p:animScale>
                                      <p:cBhvr>
                                        <p:cTn id="110" dur="2000" fill="hold"/>
                                        <p:tgtEl>
                                          <p:spTgt spid="16">
                                            <p:txEl>
                                              <p:pRg st="0" end="0"/>
                                            </p:txEl>
                                          </p:spTgt>
                                        </p:tgtEl>
                                      </p:cBhvr>
                                      <p:by x="150000" y="150000"/>
                                    </p:animScale>
                                  </p:childTnLst>
                                </p:cTn>
                              </p:par>
                            </p:childTnLst>
                          </p:cTn>
                        </p:par>
                      </p:childTnLst>
                    </p:cTn>
                  </p:par>
                </p:childTnLst>
              </p:cTn>
              <p:nextCondLst>
                <p:cond evt="onClick" delay="0">
                  <p:tgtEl>
                    <p:spTgt spid="16"/>
                  </p:tgtEl>
                </p:cond>
              </p:nextCondLst>
            </p:seq>
            <p:seq concurrent="1" nextAc="seek">
              <p:cTn id="111" restart="whenNotActive" fill="hold" evtFilter="cancelBubble" nodeType="interactiveSeq">
                <p:stCondLst>
                  <p:cond evt="onClick" delay="0">
                    <p:tgtEl>
                      <p:spTgt spid="11"/>
                    </p:tgtEl>
                  </p:cond>
                </p:stCondLst>
                <p:endSync evt="end" delay="0">
                  <p:rtn val="all"/>
                </p:endSync>
                <p:childTnLst>
                  <p:par>
                    <p:cTn id="112" fill="hold">
                      <p:stCondLst>
                        <p:cond delay="0"/>
                      </p:stCondLst>
                      <p:childTnLst>
                        <p:par>
                          <p:cTn id="113" fill="hold">
                            <p:stCondLst>
                              <p:cond delay="0"/>
                            </p:stCondLst>
                            <p:childTnLst>
                              <p:par>
                                <p:cTn id="114" presetID="1" presetClass="exit" presetSubtype="0" fill="hold" grpId="1" nodeType="clickEffect">
                                  <p:stCondLst>
                                    <p:cond delay="0"/>
                                  </p:stCondLst>
                                  <p:childTnLst>
                                    <p:set>
                                      <p:cBhvr>
                                        <p:cTn id="115"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116" restart="whenNotActive" fill="hold" evtFilter="cancelBubble" nodeType="interactiveSeq">
                <p:stCondLst>
                  <p:cond evt="onClick" delay="0">
                    <p:tgtEl>
                      <p:spTgt spid="14"/>
                    </p:tgtEl>
                  </p:cond>
                </p:stCondLst>
                <p:endSync evt="end" delay="0">
                  <p:rtn val="all"/>
                </p:endSync>
                <p:childTnLst>
                  <p:par>
                    <p:cTn id="117" fill="hold">
                      <p:stCondLst>
                        <p:cond delay="0"/>
                      </p:stCondLst>
                      <p:childTnLst>
                        <p:par>
                          <p:cTn id="118" fill="hold">
                            <p:stCondLst>
                              <p:cond delay="0"/>
                            </p:stCondLst>
                            <p:childTnLst>
                              <p:par>
                                <p:cTn id="119" presetID="1" presetClass="exit" presetSubtype="0" fill="hold" grpId="0" nodeType="clickEffect">
                                  <p:stCondLst>
                                    <p:cond delay="0"/>
                                  </p:stCondLst>
                                  <p:childTnLst>
                                    <p:set>
                                      <p:cBhvr>
                                        <p:cTn id="120" dur="1" fill="hold">
                                          <p:stCondLst>
                                            <p:cond delay="0"/>
                                          </p:stCondLst>
                                        </p:cTn>
                                        <p:tgtEl>
                                          <p:spTgt spid="14">
                                            <p:txEl>
                                              <p:pRg st="0" end="0"/>
                                            </p:txEl>
                                          </p:spTgt>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bldLst>
      <p:bldP spid="4" grpId="0"/>
      <p:bldP spid="6" grpId="0"/>
      <p:bldP spid="6" grpId="1"/>
      <p:bldP spid="7" grpId="0"/>
      <p:bldP spid="7" grpId="1"/>
      <p:bldP spid="8" grpId="0"/>
      <p:bldP spid="8" grpId="1"/>
      <p:bldP spid="9" grpId="0"/>
      <p:bldP spid="10" grpId="0"/>
      <p:bldP spid="10" grpId="1"/>
      <p:bldP spid="11" grpId="0"/>
      <p:bldP spid="11" grpId="1"/>
      <p:bldP spid="12" grpId="0" build="allAtOnce"/>
      <p:bldP spid="13" grpId="0"/>
      <p:bldP spid="14" grpId="0" build="allAtOnce"/>
      <p:bldP spid="15" grpId="0"/>
      <p:bldP spid="15" grpId="1"/>
      <p:bldP spid="16" grpId="0" build="allAtOnce"/>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fld id="{BC5885FD-E9F6-4616-A947-C967941DDDC2}" type="slidenum">
              <a:rPr lang="cs-CZ" smtClean="0"/>
              <a:pPr/>
              <a:t>5</a:t>
            </a:fld>
            <a:endParaRPr lang="cs-CZ"/>
          </a:p>
        </p:txBody>
      </p:sp>
      <p:sp>
        <p:nvSpPr>
          <p:cNvPr id="4" name="Nadpis 3"/>
          <p:cNvSpPr>
            <a:spLocks noGrp="1"/>
          </p:cNvSpPr>
          <p:nvPr>
            <p:ph type="title"/>
          </p:nvPr>
        </p:nvSpPr>
        <p:spPr/>
        <p:txBody>
          <a:bodyPr/>
          <a:lstStyle/>
          <a:p>
            <a:r>
              <a:rPr lang="cs-CZ" b="1" dirty="0" smtClean="0">
                <a:solidFill>
                  <a:schemeClr val="tx1"/>
                </a:solidFill>
              </a:rPr>
              <a:t>Vyber možnosti:</a:t>
            </a:r>
            <a:endParaRPr lang="cs-CZ" b="1" dirty="0"/>
          </a:p>
        </p:txBody>
      </p:sp>
      <p:sp>
        <p:nvSpPr>
          <p:cNvPr id="6" name="TextovéPole 5"/>
          <p:cNvSpPr txBox="1"/>
          <p:nvPr/>
        </p:nvSpPr>
        <p:spPr>
          <a:xfrm>
            <a:off x="755576" y="1340768"/>
            <a:ext cx="7462299" cy="584775"/>
          </a:xfrm>
          <a:prstGeom prst="rect">
            <a:avLst/>
          </a:prstGeom>
          <a:noFill/>
        </p:spPr>
        <p:txBody>
          <a:bodyPr wrap="none" rtlCol="0">
            <a:spAutoFit/>
          </a:bodyPr>
          <a:lstStyle/>
          <a:p>
            <a:r>
              <a:rPr lang="cs-CZ" sz="3200" b="1" dirty="0" smtClean="0"/>
              <a:t>4. Kterou stavbu postavil tento panovník?</a:t>
            </a:r>
            <a:endParaRPr lang="cs-CZ" sz="3200" b="1" dirty="0"/>
          </a:p>
        </p:txBody>
      </p:sp>
      <p:sp>
        <p:nvSpPr>
          <p:cNvPr id="7" name="TextovéPole 6"/>
          <p:cNvSpPr txBox="1"/>
          <p:nvPr/>
        </p:nvSpPr>
        <p:spPr>
          <a:xfrm>
            <a:off x="611560" y="2060848"/>
            <a:ext cx="2387192" cy="584775"/>
          </a:xfrm>
          <a:prstGeom prst="rect">
            <a:avLst/>
          </a:prstGeom>
          <a:noFill/>
        </p:spPr>
        <p:txBody>
          <a:bodyPr wrap="none" rtlCol="0">
            <a:spAutoFit/>
          </a:bodyPr>
          <a:lstStyle/>
          <a:p>
            <a:r>
              <a:rPr lang="cs-CZ" sz="3200" b="1" dirty="0" smtClean="0">
                <a:solidFill>
                  <a:srgbClr val="FF0000"/>
                </a:solidFill>
              </a:rPr>
              <a:t>A, Koloseum</a:t>
            </a:r>
            <a:endParaRPr lang="cs-CZ" sz="3200" b="1" dirty="0">
              <a:solidFill>
                <a:srgbClr val="FF0000"/>
              </a:solidFill>
            </a:endParaRPr>
          </a:p>
        </p:txBody>
      </p:sp>
      <p:sp>
        <p:nvSpPr>
          <p:cNvPr id="8" name="TextovéPole 7"/>
          <p:cNvSpPr txBox="1"/>
          <p:nvPr/>
        </p:nvSpPr>
        <p:spPr>
          <a:xfrm>
            <a:off x="2987824" y="1988840"/>
            <a:ext cx="4498347" cy="584775"/>
          </a:xfrm>
          <a:prstGeom prst="rect">
            <a:avLst/>
          </a:prstGeom>
          <a:noFill/>
        </p:spPr>
        <p:txBody>
          <a:bodyPr wrap="none" rtlCol="0">
            <a:spAutoFit/>
          </a:bodyPr>
          <a:lstStyle/>
          <a:p>
            <a:r>
              <a:rPr lang="cs-CZ" sz="3200" b="1" dirty="0" smtClean="0">
                <a:solidFill>
                  <a:srgbClr val="7030A0"/>
                </a:solidFill>
              </a:rPr>
              <a:t>B, chrám Boží moudrosti</a:t>
            </a:r>
            <a:endParaRPr lang="cs-CZ" sz="3200" b="1" dirty="0">
              <a:solidFill>
                <a:srgbClr val="7030A0"/>
              </a:solidFill>
            </a:endParaRPr>
          </a:p>
        </p:txBody>
      </p:sp>
      <p:sp>
        <p:nvSpPr>
          <p:cNvPr id="9" name="TextovéPole 8"/>
          <p:cNvSpPr txBox="1"/>
          <p:nvPr/>
        </p:nvSpPr>
        <p:spPr>
          <a:xfrm>
            <a:off x="2771800" y="2564904"/>
            <a:ext cx="3009157" cy="584775"/>
          </a:xfrm>
          <a:prstGeom prst="rect">
            <a:avLst/>
          </a:prstGeom>
          <a:noFill/>
        </p:spPr>
        <p:txBody>
          <a:bodyPr wrap="none" rtlCol="0">
            <a:spAutoFit/>
          </a:bodyPr>
          <a:lstStyle/>
          <a:p>
            <a:r>
              <a:rPr lang="cs-CZ" sz="3200" b="1" dirty="0" smtClean="0">
                <a:solidFill>
                  <a:srgbClr val="00B050"/>
                </a:solidFill>
              </a:rPr>
              <a:t>C, </a:t>
            </a:r>
            <a:r>
              <a:rPr lang="cs-CZ" sz="3200" b="1" dirty="0" err="1" smtClean="0">
                <a:solidFill>
                  <a:srgbClr val="00B050"/>
                </a:solidFill>
              </a:rPr>
              <a:t>Hadrianův</a:t>
            </a:r>
            <a:r>
              <a:rPr lang="cs-CZ" sz="3200" b="1" dirty="0" smtClean="0">
                <a:solidFill>
                  <a:srgbClr val="00B050"/>
                </a:solidFill>
              </a:rPr>
              <a:t> val</a:t>
            </a:r>
            <a:endParaRPr lang="cs-CZ" sz="3200" b="1" dirty="0">
              <a:solidFill>
                <a:srgbClr val="00B050"/>
              </a:solidFill>
            </a:endParaRPr>
          </a:p>
        </p:txBody>
      </p:sp>
      <p:sp>
        <p:nvSpPr>
          <p:cNvPr id="10" name="TextovéPole 9"/>
          <p:cNvSpPr txBox="1"/>
          <p:nvPr/>
        </p:nvSpPr>
        <p:spPr>
          <a:xfrm>
            <a:off x="611560" y="3356992"/>
            <a:ext cx="5984331" cy="584775"/>
          </a:xfrm>
          <a:prstGeom prst="rect">
            <a:avLst/>
          </a:prstGeom>
          <a:noFill/>
        </p:spPr>
        <p:txBody>
          <a:bodyPr wrap="none" rtlCol="0">
            <a:spAutoFit/>
          </a:bodyPr>
          <a:lstStyle/>
          <a:p>
            <a:r>
              <a:rPr lang="cs-CZ" sz="3200" b="1" dirty="0" smtClean="0"/>
              <a:t>5. Poznej tuto stavbu na obrázku:</a:t>
            </a:r>
            <a:endParaRPr lang="cs-CZ" sz="3200" b="1" dirty="0"/>
          </a:p>
        </p:txBody>
      </p:sp>
      <p:pic>
        <p:nvPicPr>
          <p:cNvPr id="1026" name="Picture 2" descr="http://www.letenkyblog.cz/wp-content/uploads/2013/04/hagia.jpg"/>
          <p:cNvPicPr>
            <a:picLocks noChangeAspect="1" noChangeArrowheads="1"/>
          </p:cNvPicPr>
          <p:nvPr/>
        </p:nvPicPr>
        <p:blipFill>
          <a:blip r:embed="rId2" cstate="print"/>
          <a:srcRect/>
          <a:stretch>
            <a:fillRect/>
          </a:stretch>
        </p:blipFill>
        <p:spPr bwMode="auto">
          <a:xfrm>
            <a:off x="1043608" y="4149080"/>
            <a:ext cx="2016224" cy="1290383"/>
          </a:xfrm>
          <a:prstGeom prst="rect">
            <a:avLst/>
          </a:prstGeom>
          <a:noFill/>
        </p:spPr>
      </p:pic>
      <p:sp>
        <p:nvSpPr>
          <p:cNvPr id="12" name="TextovéPole 11"/>
          <p:cNvSpPr txBox="1"/>
          <p:nvPr/>
        </p:nvSpPr>
        <p:spPr>
          <a:xfrm>
            <a:off x="467544" y="4437112"/>
            <a:ext cx="636713" cy="584775"/>
          </a:xfrm>
          <a:prstGeom prst="rect">
            <a:avLst/>
          </a:prstGeom>
          <a:noFill/>
        </p:spPr>
        <p:txBody>
          <a:bodyPr wrap="none" rtlCol="0">
            <a:spAutoFit/>
          </a:bodyPr>
          <a:lstStyle/>
          <a:p>
            <a:r>
              <a:rPr lang="cs-CZ" sz="3200" b="1" dirty="0" smtClean="0">
                <a:solidFill>
                  <a:srgbClr val="FF0000"/>
                </a:solidFill>
              </a:rPr>
              <a:t>A, </a:t>
            </a:r>
            <a:endParaRPr lang="cs-CZ" sz="3200" b="1" dirty="0">
              <a:solidFill>
                <a:srgbClr val="FF0000"/>
              </a:solidFill>
            </a:endParaRPr>
          </a:p>
        </p:txBody>
      </p:sp>
      <p:sp>
        <p:nvSpPr>
          <p:cNvPr id="13" name="TextovéPole 12"/>
          <p:cNvSpPr txBox="1"/>
          <p:nvPr/>
        </p:nvSpPr>
        <p:spPr>
          <a:xfrm>
            <a:off x="3347864" y="4509120"/>
            <a:ext cx="529312" cy="584775"/>
          </a:xfrm>
          <a:prstGeom prst="rect">
            <a:avLst/>
          </a:prstGeom>
          <a:noFill/>
        </p:spPr>
        <p:txBody>
          <a:bodyPr wrap="none" rtlCol="0">
            <a:spAutoFit/>
          </a:bodyPr>
          <a:lstStyle/>
          <a:p>
            <a:r>
              <a:rPr lang="cs-CZ" sz="3200" b="1" dirty="0" smtClean="0">
                <a:solidFill>
                  <a:srgbClr val="7030A0"/>
                </a:solidFill>
              </a:rPr>
              <a:t>B,</a:t>
            </a:r>
            <a:endParaRPr lang="cs-CZ" sz="3200" b="1" dirty="0">
              <a:solidFill>
                <a:srgbClr val="7030A0"/>
              </a:solidFill>
            </a:endParaRPr>
          </a:p>
        </p:txBody>
      </p:sp>
      <p:pic>
        <p:nvPicPr>
          <p:cNvPr id="1028" name="Picture 4" descr="http://absolventi.gymcheb.cz/2010/ngthanh/2_tadz_mahal.jpg"/>
          <p:cNvPicPr>
            <a:picLocks noChangeAspect="1" noChangeArrowheads="1"/>
          </p:cNvPicPr>
          <p:nvPr/>
        </p:nvPicPr>
        <p:blipFill>
          <a:blip r:embed="rId3" cstate="print"/>
          <a:srcRect/>
          <a:stretch>
            <a:fillRect/>
          </a:stretch>
        </p:blipFill>
        <p:spPr bwMode="auto">
          <a:xfrm>
            <a:off x="3851920" y="4077072"/>
            <a:ext cx="1824914" cy="1368152"/>
          </a:xfrm>
          <a:prstGeom prst="rect">
            <a:avLst/>
          </a:prstGeom>
          <a:noFill/>
        </p:spPr>
      </p:pic>
      <p:sp>
        <p:nvSpPr>
          <p:cNvPr id="15" name="TextovéPole 14"/>
          <p:cNvSpPr txBox="1"/>
          <p:nvPr/>
        </p:nvSpPr>
        <p:spPr>
          <a:xfrm>
            <a:off x="6012160" y="4725144"/>
            <a:ext cx="604653" cy="584775"/>
          </a:xfrm>
          <a:prstGeom prst="rect">
            <a:avLst/>
          </a:prstGeom>
          <a:noFill/>
        </p:spPr>
        <p:txBody>
          <a:bodyPr wrap="none" rtlCol="0">
            <a:spAutoFit/>
          </a:bodyPr>
          <a:lstStyle/>
          <a:p>
            <a:r>
              <a:rPr lang="cs-CZ" sz="3200" b="1" dirty="0" smtClean="0">
                <a:solidFill>
                  <a:srgbClr val="00B050"/>
                </a:solidFill>
              </a:rPr>
              <a:t>C, </a:t>
            </a:r>
            <a:endParaRPr lang="cs-CZ" sz="3200" b="1" dirty="0">
              <a:solidFill>
                <a:srgbClr val="00B050"/>
              </a:solidFill>
            </a:endParaRPr>
          </a:p>
        </p:txBody>
      </p:sp>
      <p:pic>
        <p:nvPicPr>
          <p:cNvPr id="1030" name="Picture 6" descr="http://i.idnes.cz/11/123/cl6/KRC2ef36c_koloseum03.jpg"/>
          <p:cNvPicPr>
            <a:picLocks noChangeAspect="1" noChangeArrowheads="1"/>
          </p:cNvPicPr>
          <p:nvPr/>
        </p:nvPicPr>
        <p:blipFill>
          <a:blip r:embed="rId4" cstate="print"/>
          <a:srcRect/>
          <a:stretch>
            <a:fillRect/>
          </a:stretch>
        </p:blipFill>
        <p:spPr bwMode="auto">
          <a:xfrm>
            <a:off x="6516216" y="4149080"/>
            <a:ext cx="2272117" cy="1316385"/>
          </a:xfrm>
          <a:prstGeom prst="rect">
            <a:avLst/>
          </a:prstGeom>
          <a:noFill/>
        </p:spPr>
      </p:pic>
      <p:sp>
        <p:nvSpPr>
          <p:cNvPr id="17" name="Obdélníkový popisek 16"/>
          <p:cNvSpPr/>
          <p:nvPr/>
        </p:nvSpPr>
        <p:spPr>
          <a:xfrm>
            <a:off x="6516216" y="2492896"/>
            <a:ext cx="2088232" cy="1368152"/>
          </a:xfrm>
          <a:prstGeom prst="wedgeRectCallout">
            <a:avLst>
              <a:gd name="adj1" fmla="val -82535"/>
              <a:gd name="adj2" fmla="val -5294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Jak se také jmenuje?</a:t>
            </a:r>
            <a:endParaRPr lang="cs-CZ" sz="3200" b="1" dirty="0">
              <a:solidFill>
                <a:schemeClr val="tx1"/>
              </a:solidFill>
            </a:endParaRPr>
          </a:p>
        </p:txBody>
      </p:sp>
      <p:sp>
        <p:nvSpPr>
          <p:cNvPr id="18" name="Obdélníkový popisek 17"/>
          <p:cNvSpPr/>
          <p:nvPr/>
        </p:nvSpPr>
        <p:spPr>
          <a:xfrm>
            <a:off x="2051720" y="2780928"/>
            <a:ext cx="2448272" cy="720080"/>
          </a:xfrm>
          <a:prstGeom prst="wedgeRectCallout">
            <a:avLst>
              <a:gd name="adj1" fmla="val 88384"/>
              <a:gd name="adj2" fmla="val -98419"/>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err="1" smtClean="0">
                <a:solidFill>
                  <a:schemeClr val="tx1"/>
                </a:solidFill>
              </a:rPr>
              <a:t>Hagia</a:t>
            </a:r>
            <a:r>
              <a:rPr lang="cs-CZ" sz="3200" b="1" dirty="0" smtClean="0">
                <a:solidFill>
                  <a:schemeClr val="tx1"/>
                </a:solidFill>
              </a:rPr>
              <a:t> Sofia</a:t>
            </a:r>
            <a:endParaRPr lang="cs-CZ" sz="3200" b="1" dirty="0">
              <a:solidFill>
                <a:schemeClr val="tx1"/>
              </a:solidFill>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p:cTn id="13" dur="1000" fill="hold"/>
                                        <p:tgtEl>
                                          <p:spTgt spid="6">
                                            <p:txEl>
                                              <p:pRg st="0" end="0"/>
                                            </p:txEl>
                                          </p:spTgt>
                                        </p:tgtEl>
                                        <p:attrNameLst>
                                          <p:attrName>ppt_w</p:attrName>
                                        </p:attrNameLst>
                                      </p:cBhvr>
                                      <p:tavLst>
                                        <p:tav tm="0">
                                          <p:val>
                                            <p:strVal val="#ppt_w*0.70"/>
                                          </p:val>
                                        </p:tav>
                                        <p:tav tm="100000">
                                          <p:val>
                                            <p:strVal val="#ppt_w"/>
                                          </p:val>
                                        </p:tav>
                                      </p:tavLst>
                                    </p:anim>
                                    <p:anim calcmode="lin" valueType="num">
                                      <p:cBhvr>
                                        <p:cTn id="14" dur="1000" fill="hold"/>
                                        <p:tgtEl>
                                          <p:spTgt spid="6">
                                            <p:txEl>
                                              <p:pRg st="0" end="0"/>
                                            </p:txEl>
                                          </p:spTgt>
                                        </p:tgtEl>
                                        <p:attrNameLst>
                                          <p:attrName>ppt_h</p:attrName>
                                        </p:attrNameLst>
                                      </p:cBhvr>
                                      <p:tavLst>
                                        <p:tav tm="0">
                                          <p:val>
                                            <p:strVal val="#ppt_h"/>
                                          </p:val>
                                        </p:tav>
                                        <p:tav tm="100000">
                                          <p:val>
                                            <p:strVal val="#ppt_h"/>
                                          </p:val>
                                        </p:tav>
                                      </p:tavLst>
                                    </p:anim>
                                    <p:animEffect transition="in" filter="fade">
                                      <p:cBhvr>
                                        <p:cTn id="15" dur="1000"/>
                                        <p:tgtEl>
                                          <p:spTgt spid="6">
                                            <p:txEl>
                                              <p:pRg st="0" end="0"/>
                                            </p:txEl>
                                          </p:spTgt>
                                        </p:tgtEl>
                                      </p:cBhvr>
                                    </p:animEffect>
                                  </p:childTnLst>
                                </p:cTn>
                              </p:par>
                            </p:childTnLst>
                          </p:cTn>
                        </p:par>
                        <p:par>
                          <p:cTn id="16" fill="hold">
                            <p:stCondLst>
                              <p:cond delay="2000"/>
                            </p:stCondLst>
                            <p:childTnLst>
                              <p:par>
                                <p:cTn id="17" presetID="55" presetClass="entr" presetSubtype="0" fill="hold" nodeType="after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 calcmode="lin" valueType="num">
                                      <p:cBhvr>
                                        <p:cTn id="19" dur="1000" fill="hold"/>
                                        <p:tgtEl>
                                          <p:spTgt spid="7">
                                            <p:txEl>
                                              <p:pRg st="0" end="0"/>
                                            </p:txEl>
                                          </p:spTgt>
                                        </p:tgtEl>
                                        <p:attrNameLst>
                                          <p:attrName>ppt_w</p:attrName>
                                        </p:attrNameLst>
                                      </p:cBhvr>
                                      <p:tavLst>
                                        <p:tav tm="0">
                                          <p:val>
                                            <p:strVal val="#ppt_w*0.70"/>
                                          </p:val>
                                        </p:tav>
                                        <p:tav tm="100000">
                                          <p:val>
                                            <p:strVal val="#ppt_w"/>
                                          </p:val>
                                        </p:tav>
                                      </p:tavLst>
                                    </p:anim>
                                    <p:anim calcmode="lin" valueType="num">
                                      <p:cBhvr>
                                        <p:cTn id="20" dur="1000" fill="hold"/>
                                        <p:tgtEl>
                                          <p:spTgt spid="7">
                                            <p:txEl>
                                              <p:pRg st="0" end="0"/>
                                            </p:txEl>
                                          </p:spTgt>
                                        </p:tgtEl>
                                        <p:attrNameLst>
                                          <p:attrName>ppt_h</p:attrName>
                                        </p:attrNameLst>
                                      </p:cBhvr>
                                      <p:tavLst>
                                        <p:tav tm="0">
                                          <p:val>
                                            <p:strVal val="#ppt_h"/>
                                          </p:val>
                                        </p:tav>
                                        <p:tav tm="100000">
                                          <p:val>
                                            <p:strVal val="#ppt_h"/>
                                          </p:val>
                                        </p:tav>
                                      </p:tavLst>
                                    </p:anim>
                                    <p:animEffect transition="in" filter="fade">
                                      <p:cBhvr>
                                        <p:cTn id="21" dur="1000"/>
                                        <p:tgtEl>
                                          <p:spTgt spid="7">
                                            <p:txEl>
                                              <p:pRg st="0" end="0"/>
                                            </p:txEl>
                                          </p:spTgt>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1000" fill="hold"/>
                                        <p:tgtEl>
                                          <p:spTgt spid="8"/>
                                        </p:tgtEl>
                                        <p:attrNameLst>
                                          <p:attrName>ppt_w</p:attrName>
                                        </p:attrNameLst>
                                      </p:cBhvr>
                                      <p:tavLst>
                                        <p:tav tm="0">
                                          <p:val>
                                            <p:strVal val="#ppt_w*0.70"/>
                                          </p:val>
                                        </p:tav>
                                        <p:tav tm="100000">
                                          <p:val>
                                            <p:strVal val="#ppt_w"/>
                                          </p:val>
                                        </p:tav>
                                      </p:tavLst>
                                    </p:anim>
                                    <p:anim calcmode="lin" valueType="num">
                                      <p:cBhvr>
                                        <p:cTn id="25" dur="1000" fill="hold"/>
                                        <p:tgtEl>
                                          <p:spTgt spid="8"/>
                                        </p:tgtEl>
                                        <p:attrNameLst>
                                          <p:attrName>ppt_h</p:attrName>
                                        </p:attrNameLst>
                                      </p:cBhvr>
                                      <p:tavLst>
                                        <p:tav tm="0">
                                          <p:val>
                                            <p:strVal val="#ppt_h"/>
                                          </p:val>
                                        </p:tav>
                                        <p:tav tm="100000">
                                          <p:val>
                                            <p:strVal val="#ppt_h"/>
                                          </p:val>
                                        </p:tav>
                                      </p:tavLst>
                                    </p:anim>
                                    <p:animEffect transition="in" filter="fade">
                                      <p:cBhvr>
                                        <p:cTn id="26" dur="1000"/>
                                        <p:tgtEl>
                                          <p:spTgt spid="8"/>
                                        </p:tgtEl>
                                      </p:cBhvr>
                                    </p:animEffect>
                                  </p:childTnLst>
                                </p:cTn>
                              </p:par>
                              <p:par>
                                <p:cTn id="27" presetID="55"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1000" fill="hold"/>
                                        <p:tgtEl>
                                          <p:spTgt spid="9"/>
                                        </p:tgtEl>
                                        <p:attrNameLst>
                                          <p:attrName>ppt_w</p:attrName>
                                        </p:attrNameLst>
                                      </p:cBhvr>
                                      <p:tavLst>
                                        <p:tav tm="0">
                                          <p:val>
                                            <p:strVal val="#ppt_w*0.70"/>
                                          </p:val>
                                        </p:tav>
                                        <p:tav tm="100000">
                                          <p:val>
                                            <p:strVal val="#ppt_w"/>
                                          </p:val>
                                        </p:tav>
                                      </p:tavLst>
                                    </p:anim>
                                    <p:anim calcmode="lin" valueType="num">
                                      <p:cBhvr>
                                        <p:cTn id="30" dur="1000" fill="hold"/>
                                        <p:tgtEl>
                                          <p:spTgt spid="9"/>
                                        </p:tgtEl>
                                        <p:attrNameLst>
                                          <p:attrName>ppt_h</p:attrName>
                                        </p:attrNameLst>
                                      </p:cBhvr>
                                      <p:tavLst>
                                        <p:tav tm="0">
                                          <p:val>
                                            <p:strVal val="#ppt_h"/>
                                          </p:val>
                                        </p:tav>
                                        <p:tav tm="100000">
                                          <p:val>
                                            <p:strVal val="#ppt_h"/>
                                          </p:val>
                                        </p:tav>
                                      </p:tavLst>
                                    </p:anim>
                                    <p:animEffect transition="in" filter="fade">
                                      <p:cBhvr>
                                        <p:cTn id="31" dur="1000"/>
                                        <p:tgtEl>
                                          <p:spTgt spid="9"/>
                                        </p:tgtEl>
                                      </p:cBhvr>
                                    </p:animEffect>
                                  </p:childTnLst>
                                </p:cTn>
                              </p:par>
                            </p:childTnLst>
                          </p:cTn>
                        </p:par>
                        <p:par>
                          <p:cTn id="32" fill="hold">
                            <p:stCondLst>
                              <p:cond delay="3000"/>
                            </p:stCondLst>
                            <p:childTnLst>
                              <p:par>
                                <p:cTn id="33" presetID="55" presetClass="entr" presetSubtype="0" fill="hold" nodeType="afterEffect">
                                  <p:stCondLst>
                                    <p:cond delay="0"/>
                                  </p:stCondLst>
                                  <p:childTnLst>
                                    <p:set>
                                      <p:cBhvr>
                                        <p:cTn id="34" dur="1" fill="hold">
                                          <p:stCondLst>
                                            <p:cond delay="0"/>
                                          </p:stCondLst>
                                        </p:cTn>
                                        <p:tgtEl>
                                          <p:spTgt spid="10">
                                            <p:txEl>
                                              <p:pRg st="0" end="0"/>
                                            </p:txEl>
                                          </p:spTgt>
                                        </p:tgtEl>
                                        <p:attrNameLst>
                                          <p:attrName>style.visibility</p:attrName>
                                        </p:attrNameLst>
                                      </p:cBhvr>
                                      <p:to>
                                        <p:strVal val="visible"/>
                                      </p:to>
                                    </p:set>
                                    <p:anim calcmode="lin" valueType="num">
                                      <p:cBhvr>
                                        <p:cTn id="35" dur="1000" fill="hold"/>
                                        <p:tgtEl>
                                          <p:spTgt spid="10">
                                            <p:txEl>
                                              <p:pRg st="0" end="0"/>
                                            </p:txEl>
                                          </p:spTgt>
                                        </p:tgtEl>
                                        <p:attrNameLst>
                                          <p:attrName>ppt_w</p:attrName>
                                        </p:attrNameLst>
                                      </p:cBhvr>
                                      <p:tavLst>
                                        <p:tav tm="0">
                                          <p:val>
                                            <p:strVal val="#ppt_w*0.70"/>
                                          </p:val>
                                        </p:tav>
                                        <p:tav tm="100000">
                                          <p:val>
                                            <p:strVal val="#ppt_w"/>
                                          </p:val>
                                        </p:tav>
                                      </p:tavLst>
                                    </p:anim>
                                    <p:anim calcmode="lin" valueType="num">
                                      <p:cBhvr>
                                        <p:cTn id="36" dur="1000" fill="hold"/>
                                        <p:tgtEl>
                                          <p:spTgt spid="10">
                                            <p:txEl>
                                              <p:pRg st="0" end="0"/>
                                            </p:txEl>
                                          </p:spTgt>
                                        </p:tgtEl>
                                        <p:attrNameLst>
                                          <p:attrName>ppt_h</p:attrName>
                                        </p:attrNameLst>
                                      </p:cBhvr>
                                      <p:tavLst>
                                        <p:tav tm="0">
                                          <p:val>
                                            <p:strVal val="#ppt_h"/>
                                          </p:val>
                                        </p:tav>
                                        <p:tav tm="100000">
                                          <p:val>
                                            <p:strVal val="#ppt_h"/>
                                          </p:val>
                                        </p:tav>
                                      </p:tavLst>
                                    </p:anim>
                                    <p:animEffect transition="in" filter="fade">
                                      <p:cBhvr>
                                        <p:cTn id="37" dur="1000"/>
                                        <p:tgtEl>
                                          <p:spTgt spid="10">
                                            <p:txEl>
                                              <p:pRg st="0" end="0"/>
                                            </p:txEl>
                                          </p:spTgt>
                                        </p:tgtEl>
                                      </p:cBhvr>
                                    </p:animEffect>
                                  </p:childTnLst>
                                </p:cTn>
                              </p:par>
                            </p:childTnLst>
                          </p:cTn>
                        </p:par>
                        <p:par>
                          <p:cTn id="38" fill="hold">
                            <p:stCondLst>
                              <p:cond delay="4000"/>
                            </p:stCondLst>
                            <p:childTnLst>
                              <p:par>
                                <p:cTn id="39" presetID="55"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1000" fill="hold"/>
                                        <p:tgtEl>
                                          <p:spTgt spid="12"/>
                                        </p:tgtEl>
                                        <p:attrNameLst>
                                          <p:attrName>ppt_w</p:attrName>
                                        </p:attrNameLst>
                                      </p:cBhvr>
                                      <p:tavLst>
                                        <p:tav tm="0">
                                          <p:val>
                                            <p:strVal val="#ppt_w*0.70"/>
                                          </p:val>
                                        </p:tav>
                                        <p:tav tm="100000">
                                          <p:val>
                                            <p:strVal val="#ppt_w"/>
                                          </p:val>
                                        </p:tav>
                                      </p:tavLst>
                                    </p:anim>
                                    <p:anim calcmode="lin" valueType="num">
                                      <p:cBhvr>
                                        <p:cTn id="42" dur="1000" fill="hold"/>
                                        <p:tgtEl>
                                          <p:spTgt spid="12"/>
                                        </p:tgtEl>
                                        <p:attrNameLst>
                                          <p:attrName>ppt_h</p:attrName>
                                        </p:attrNameLst>
                                      </p:cBhvr>
                                      <p:tavLst>
                                        <p:tav tm="0">
                                          <p:val>
                                            <p:strVal val="#ppt_h"/>
                                          </p:val>
                                        </p:tav>
                                        <p:tav tm="100000">
                                          <p:val>
                                            <p:strVal val="#ppt_h"/>
                                          </p:val>
                                        </p:tav>
                                      </p:tavLst>
                                    </p:anim>
                                    <p:animEffect transition="in" filter="fade">
                                      <p:cBhvr>
                                        <p:cTn id="43" dur="1000"/>
                                        <p:tgtEl>
                                          <p:spTgt spid="12"/>
                                        </p:tgtEl>
                                      </p:cBhvr>
                                    </p:animEffect>
                                  </p:childTnLst>
                                </p:cTn>
                              </p:par>
                              <p:par>
                                <p:cTn id="44" presetID="55" presetClass="entr" presetSubtype="0" fill="hold" nodeType="withEffect">
                                  <p:stCondLst>
                                    <p:cond delay="0"/>
                                  </p:stCondLst>
                                  <p:childTnLst>
                                    <p:set>
                                      <p:cBhvr>
                                        <p:cTn id="45" dur="1" fill="hold">
                                          <p:stCondLst>
                                            <p:cond delay="0"/>
                                          </p:stCondLst>
                                        </p:cTn>
                                        <p:tgtEl>
                                          <p:spTgt spid="1026"/>
                                        </p:tgtEl>
                                        <p:attrNameLst>
                                          <p:attrName>style.visibility</p:attrName>
                                        </p:attrNameLst>
                                      </p:cBhvr>
                                      <p:to>
                                        <p:strVal val="visible"/>
                                      </p:to>
                                    </p:set>
                                    <p:anim calcmode="lin" valueType="num">
                                      <p:cBhvr>
                                        <p:cTn id="46" dur="1000" fill="hold"/>
                                        <p:tgtEl>
                                          <p:spTgt spid="1026"/>
                                        </p:tgtEl>
                                        <p:attrNameLst>
                                          <p:attrName>ppt_w</p:attrName>
                                        </p:attrNameLst>
                                      </p:cBhvr>
                                      <p:tavLst>
                                        <p:tav tm="0">
                                          <p:val>
                                            <p:strVal val="#ppt_w*0.70"/>
                                          </p:val>
                                        </p:tav>
                                        <p:tav tm="100000">
                                          <p:val>
                                            <p:strVal val="#ppt_w"/>
                                          </p:val>
                                        </p:tav>
                                      </p:tavLst>
                                    </p:anim>
                                    <p:anim calcmode="lin" valueType="num">
                                      <p:cBhvr>
                                        <p:cTn id="47" dur="1000" fill="hold"/>
                                        <p:tgtEl>
                                          <p:spTgt spid="1026"/>
                                        </p:tgtEl>
                                        <p:attrNameLst>
                                          <p:attrName>ppt_h</p:attrName>
                                        </p:attrNameLst>
                                      </p:cBhvr>
                                      <p:tavLst>
                                        <p:tav tm="0">
                                          <p:val>
                                            <p:strVal val="#ppt_h"/>
                                          </p:val>
                                        </p:tav>
                                        <p:tav tm="100000">
                                          <p:val>
                                            <p:strVal val="#ppt_h"/>
                                          </p:val>
                                        </p:tav>
                                      </p:tavLst>
                                    </p:anim>
                                    <p:animEffect transition="in" filter="fade">
                                      <p:cBhvr>
                                        <p:cTn id="48" dur="1000"/>
                                        <p:tgtEl>
                                          <p:spTgt spid="1026"/>
                                        </p:tgtEl>
                                      </p:cBhvr>
                                    </p:animEffect>
                                  </p:childTnLst>
                                </p:cTn>
                              </p:par>
                              <p:par>
                                <p:cTn id="49" presetID="55" presetClass="entr" presetSubtype="0"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1000" fill="hold"/>
                                        <p:tgtEl>
                                          <p:spTgt spid="13"/>
                                        </p:tgtEl>
                                        <p:attrNameLst>
                                          <p:attrName>ppt_w</p:attrName>
                                        </p:attrNameLst>
                                      </p:cBhvr>
                                      <p:tavLst>
                                        <p:tav tm="0">
                                          <p:val>
                                            <p:strVal val="#ppt_w*0.70"/>
                                          </p:val>
                                        </p:tav>
                                        <p:tav tm="100000">
                                          <p:val>
                                            <p:strVal val="#ppt_w"/>
                                          </p:val>
                                        </p:tav>
                                      </p:tavLst>
                                    </p:anim>
                                    <p:anim calcmode="lin" valueType="num">
                                      <p:cBhvr>
                                        <p:cTn id="52" dur="1000" fill="hold"/>
                                        <p:tgtEl>
                                          <p:spTgt spid="13"/>
                                        </p:tgtEl>
                                        <p:attrNameLst>
                                          <p:attrName>ppt_h</p:attrName>
                                        </p:attrNameLst>
                                      </p:cBhvr>
                                      <p:tavLst>
                                        <p:tav tm="0">
                                          <p:val>
                                            <p:strVal val="#ppt_h"/>
                                          </p:val>
                                        </p:tav>
                                        <p:tav tm="100000">
                                          <p:val>
                                            <p:strVal val="#ppt_h"/>
                                          </p:val>
                                        </p:tav>
                                      </p:tavLst>
                                    </p:anim>
                                    <p:animEffect transition="in" filter="fade">
                                      <p:cBhvr>
                                        <p:cTn id="53" dur="1000"/>
                                        <p:tgtEl>
                                          <p:spTgt spid="13"/>
                                        </p:tgtEl>
                                      </p:cBhvr>
                                    </p:animEffect>
                                  </p:childTnLst>
                                </p:cTn>
                              </p:par>
                              <p:par>
                                <p:cTn id="54" presetID="55" presetClass="entr" presetSubtype="0" fill="hold" nodeType="withEffect">
                                  <p:stCondLst>
                                    <p:cond delay="0"/>
                                  </p:stCondLst>
                                  <p:childTnLst>
                                    <p:set>
                                      <p:cBhvr>
                                        <p:cTn id="55" dur="1" fill="hold">
                                          <p:stCondLst>
                                            <p:cond delay="0"/>
                                          </p:stCondLst>
                                        </p:cTn>
                                        <p:tgtEl>
                                          <p:spTgt spid="1028"/>
                                        </p:tgtEl>
                                        <p:attrNameLst>
                                          <p:attrName>style.visibility</p:attrName>
                                        </p:attrNameLst>
                                      </p:cBhvr>
                                      <p:to>
                                        <p:strVal val="visible"/>
                                      </p:to>
                                    </p:set>
                                    <p:anim calcmode="lin" valueType="num">
                                      <p:cBhvr>
                                        <p:cTn id="56" dur="1000" fill="hold"/>
                                        <p:tgtEl>
                                          <p:spTgt spid="1028"/>
                                        </p:tgtEl>
                                        <p:attrNameLst>
                                          <p:attrName>ppt_w</p:attrName>
                                        </p:attrNameLst>
                                      </p:cBhvr>
                                      <p:tavLst>
                                        <p:tav tm="0">
                                          <p:val>
                                            <p:strVal val="#ppt_w*0.70"/>
                                          </p:val>
                                        </p:tav>
                                        <p:tav tm="100000">
                                          <p:val>
                                            <p:strVal val="#ppt_w"/>
                                          </p:val>
                                        </p:tav>
                                      </p:tavLst>
                                    </p:anim>
                                    <p:anim calcmode="lin" valueType="num">
                                      <p:cBhvr>
                                        <p:cTn id="57" dur="1000" fill="hold"/>
                                        <p:tgtEl>
                                          <p:spTgt spid="1028"/>
                                        </p:tgtEl>
                                        <p:attrNameLst>
                                          <p:attrName>ppt_h</p:attrName>
                                        </p:attrNameLst>
                                      </p:cBhvr>
                                      <p:tavLst>
                                        <p:tav tm="0">
                                          <p:val>
                                            <p:strVal val="#ppt_h"/>
                                          </p:val>
                                        </p:tav>
                                        <p:tav tm="100000">
                                          <p:val>
                                            <p:strVal val="#ppt_h"/>
                                          </p:val>
                                        </p:tav>
                                      </p:tavLst>
                                    </p:anim>
                                    <p:animEffect transition="in" filter="fade">
                                      <p:cBhvr>
                                        <p:cTn id="58" dur="1000"/>
                                        <p:tgtEl>
                                          <p:spTgt spid="1028"/>
                                        </p:tgtEl>
                                      </p:cBhvr>
                                    </p:animEffect>
                                  </p:childTnLst>
                                </p:cTn>
                              </p:par>
                              <p:par>
                                <p:cTn id="59" presetID="55" presetClass="entr" presetSubtype="0" fill="hold" nodeType="withEffect">
                                  <p:stCondLst>
                                    <p:cond delay="0"/>
                                  </p:stCondLst>
                                  <p:childTnLst>
                                    <p:set>
                                      <p:cBhvr>
                                        <p:cTn id="60" dur="1" fill="hold">
                                          <p:stCondLst>
                                            <p:cond delay="0"/>
                                          </p:stCondLst>
                                        </p:cTn>
                                        <p:tgtEl>
                                          <p:spTgt spid="15">
                                            <p:txEl>
                                              <p:pRg st="0" end="0"/>
                                            </p:txEl>
                                          </p:spTgt>
                                        </p:tgtEl>
                                        <p:attrNameLst>
                                          <p:attrName>style.visibility</p:attrName>
                                        </p:attrNameLst>
                                      </p:cBhvr>
                                      <p:to>
                                        <p:strVal val="visible"/>
                                      </p:to>
                                    </p:set>
                                    <p:anim calcmode="lin" valueType="num">
                                      <p:cBhvr>
                                        <p:cTn id="61" dur="1000" fill="hold"/>
                                        <p:tgtEl>
                                          <p:spTgt spid="15">
                                            <p:txEl>
                                              <p:pRg st="0" end="0"/>
                                            </p:txEl>
                                          </p:spTgt>
                                        </p:tgtEl>
                                        <p:attrNameLst>
                                          <p:attrName>ppt_w</p:attrName>
                                        </p:attrNameLst>
                                      </p:cBhvr>
                                      <p:tavLst>
                                        <p:tav tm="0">
                                          <p:val>
                                            <p:strVal val="#ppt_w*0.70"/>
                                          </p:val>
                                        </p:tav>
                                        <p:tav tm="100000">
                                          <p:val>
                                            <p:strVal val="#ppt_w"/>
                                          </p:val>
                                        </p:tav>
                                      </p:tavLst>
                                    </p:anim>
                                    <p:anim calcmode="lin" valueType="num">
                                      <p:cBhvr>
                                        <p:cTn id="62" dur="1000" fill="hold"/>
                                        <p:tgtEl>
                                          <p:spTgt spid="15">
                                            <p:txEl>
                                              <p:pRg st="0" end="0"/>
                                            </p:txEl>
                                          </p:spTgt>
                                        </p:tgtEl>
                                        <p:attrNameLst>
                                          <p:attrName>ppt_h</p:attrName>
                                        </p:attrNameLst>
                                      </p:cBhvr>
                                      <p:tavLst>
                                        <p:tav tm="0">
                                          <p:val>
                                            <p:strVal val="#ppt_h"/>
                                          </p:val>
                                        </p:tav>
                                        <p:tav tm="100000">
                                          <p:val>
                                            <p:strVal val="#ppt_h"/>
                                          </p:val>
                                        </p:tav>
                                      </p:tavLst>
                                    </p:anim>
                                    <p:animEffect transition="in" filter="fade">
                                      <p:cBhvr>
                                        <p:cTn id="63" dur="1000"/>
                                        <p:tgtEl>
                                          <p:spTgt spid="15">
                                            <p:txEl>
                                              <p:pRg st="0" end="0"/>
                                            </p:txEl>
                                          </p:spTgt>
                                        </p:tgtEl>
                                      </p:cBhvr>
                                    </p:animEffect>
                                  </p:childTnLst>
                                </p:cTn>
                              </p:par>
                              <p:par>
                                <p:cTn id="64" presetID="55" presetClass="entr" presetSubtype="0" fill="hold" nodeType="withEffect">
                                  <p:stCondLst>
                                    <p:cond delay="0"/>
                                  </p:stCondLst>
                                  <p:childTnLst>
                                    <p:set>
                                      <p:cBhvr>
                                        <p:cTn id="65" dur="1" fill="hold">
                                          <p:stCondLst>
                                            <p:cond delay="0"/>
                                          </p:stCondLst>
                                        </p:cTn>
                                        <p:tgtEl>
                                          <p:spTgt spid="1030"/>
                                        </p:tgtEl>
                                        <p:attrNameLst>
                                          <p:attrName>style.visibility</p:attrName>
                                        </p:attrNameLst>
                                      </p:cBhvr>
                                      <p:to>
                                        <p:strVal val="visible"/>
                                      </p:to>
                                    </p:set>
                                    <p:anim calcmode="lin" valueType="num">
                                      <p:cBhvr>
                                        <p:cTn id="66" dur="1000" fill="hold"/>
                                        <p:tgtEl>
                                          <p:spTgt spid="1030"/>
                                        </p:tgtEl>
                                        <p:attrNameLst>
                                          <p:attrName>ppt_w</p:attrName>
                                        </p:attrNameLst>
                                      </p:cBhvr>
                                      <p:tavLst>
                                        <p:tav tm="0">
                                          <p:val>
                                            <p:strVal val="#ppt_w*0.70"/>
                                          </p:val>
                                        </p:tav>
                                        <p:tav tm="100000">
                                          <p:val>
                                            <p:strVal val="#ppt_w"/>
                                          </p:val>
                                        </p:tav>
                                      </p:tavLst>
                                    </p:anim>
                                    <p:anim calcmode="lin" valueType="num">
                                      <p:cBhvr>
                                        <p:cTn id="67" dur="1000" fill="hold"/>
                                        <p:tgtEl>
                                          <p:spTgt spid="1030"/>
                                        </p:tgtEl>
                                        <p:attrNameLst>
                                          <p:attrName>ppt_h</p:attrName>
                                        </p:attrNameLst>
                                      </p:cBhvr>
                                      <p:tavLst>
                                        <p:tav tm="0">
                                          <p:val>
                                            <p:strVal val="#ppt_h"/>
                                          </p:val>
                                        </p:tav>
                                        <p:tav tm="100000">
                                          <p:val>
                                            <p:strVal val="#ppt_h"/>
                                          </p:val>
                                        </p:tav>
                                      </p:tavLst>
                                    </p:anim>
                                    <p:animEffect transition="in" filter="fade">
                                      <p:cBhvr>
                                        <p:cTn id="68" dur="10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9" restart="whenNotActive" fill="hold" evtFilter="cancelBubble" nodeType="interactiveSeq">
                <p:stCondLst>
                  <p:cond evt="onClick" delay="0">
                    <p:tgtEl>
                      <p:spTgt spid="7"/>
                    </p:tgtEl>
                  </p:cond>
                </p:stCondLst>
                <p:endSync evt="end" delay="0">
                  <p:rtn val="all"/>
                </p:endSync>
                <p:childTnLst>
                  <p:par>
                    <p:cTn id="70" fill="hold">
                      <p:stCondLst>
                        <p:cond delay="0"/>
                      </p:stCondLst>
                      <p:childTnLst>
                        <p:par>
                          <p:cTn id="71" fill="hold">
                            <p:stCondLst>
                              <p:cond delay="0"/>
                            </p:stCondLst>
                            <p:childTnLst>
                              <p:par>
                                <p:cTn id="72" presetID="1" presetClass="exit" presetSubtype="0" fill="hold" grpId="0" nodeType="clickEffect">
                                  <p:stCondLst>
                                    <p:cond delay="0"/>
                                  </p:stCondLst>
                                  <p:childTnLst>
                                    <p:set>
                                      <p:cBhvr>
                                        <p:cTn id="73" dur="1" fill="hold">
                                          <p:stCondLst>
                                            <p:cond delay="0"/>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74" restart="whenNotActive" fill="hold" evtFilter="cancelBubble" nodeType="interactiveSeq">
                <p:stCondLst>
                  <p:cond evt="onClick" delay="0">
                    <p:tgtEl>
                      <p:spTgt spid="9"/>
                    </p:tgtEl>
                  </p:cond>
                </p:stCondLst>
                <p:endSync evt="end" delay="0">
                  <p:rtn val="all"/>
                </p:endSync>
                <p:childTnLst>
                  <p:par>
                    <p:cTn id="75" fill="hold">
                      <p:stCondLst>
                        <p:cond delay="0"/>
                      </p:stCondLst>
                      <p:childTnLst>
                        <p:par>
                          <p:cTn id="76" fill="hold">
                            <p:stCondLst>
                              <p:cond delay="0"/>
                            </p:stCondLst>
                            <p:childTnLst>
                              <p:par>
                                <p:cTn id="77" presetID="1" presetClass="exit" presetSubtype="0" fill="hold" grpId="1" nodeType="clickEffect">
                                  <p:stCondLst>
                                    <p:cond delay="0"/>
                                  </p:stCondLst>
                                  <p:childTnLst>
                                    <p:set>
                                      <p:cBhvr>
                                        <p:cTn id="78" dur="1" fill="hold">
                                          <p:stCondLst>
                                            <p:cond delay="0"/>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79" restart="whenNotActive" fill="hold" evtFilter="cancelBubble" nodeType="interactiveSeq">
                <p:stCondLst>
                  <p:cond evt="onClick" delay="0">
                    <p:tgtEl>
                      <p:spTgt spid="8"/>
                    </p:tgtEl>
                  </p:cond>
                </p:stCondLst>
                <p:endSync evt="end" delay="0">
                  <p:rtn val="all"/>
                </p:endSync>
                <p:childTnLst>
                  <p:par>
                    <p:cTn id="80" fill="hold">
                      <p:stCondLst>
                        <p:cond delay="0"/>
                      </p:stCondLst>
                      <p:childTnLst>
                        <p:par>
                          <p:cTn id="81" fill="hold">
                            <p:stCondLst>
                              <p:cond delay="0"/>
                            </p:stCondLst>
                            <p:childTnLst>
                              <p:par>
                                <p:cTn id="82" presetID="6" presetClass="emph" presetSubtype="0" autoRev="1" fill="hold" grpId="1" nodeType="clickEffect">
                                  <p:stCondLst>
                                    <p:cond delay="0"/>
                                  </p:stCondLst>
                                  <p:childTnLst>
                                    <p:animScale>
                                      <p:cBhvr>
                                        <p:cTn id="83" dur="2000" fill="hold"/>
                                        <p:tgtEl>
                                          <p:spTgt spid="8"/>
                                        </p:tgtEl>
                                      </p:cBhvr>
                                      <p:by x="150000" y="150000"/>
                                    </p:animScale>
                                  </p:childTnLst>
                                </p:cTn>
                              </p:par>
                            </p:childTnLst>
                          </p:cTn>
                        </p:par>
                        <p:par>
                          <p:cTn id="84" fill="hold">
                            <p:stCondLst>
                              <p:cond delay="4000"/>
                            </p:stCondLst>
                            <p:childTnLst>
                              <p:par>
                                <p:cTn id="85" presetID="55" presetClass="entr" presetSubtype="0" fill="hold" grpId="0" nodeType="after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1000" fill="hold"/>
                                        <p:tgtEl>
                                          <p:spTgt spid="17"/>
                                        </p:tgtEl>
                                        <p:attrNameLst>
                                          <p:attrName>ppt_w</p:attrName>
                                        </p:attrNameLst>
                                      </p:cBhvr>
                                      <p:tavLst>
                                        <p:tav tm="0">
                                          <p:val>
                                            <p:strVal val="#ppt_w*0.70"/>
                                          </p:val>
                                        </p:tav>
                                        <p:tav tm="100000">
                                          <p:val>
                                            <p:strVal val="#ppt_w"/>
                                          </p:val>
                                        </p:tav>
                                      </p:tavLst>
                                    </p:anim>
                                    <p:anim calcmode="lin" valueType="num">
                                      <p:cBhvr>
                                        <p:cTn id="88" dur="1000" fill="hold"/>
                                        <p:tgtEl>
                                          <p:spTgt spid="17"/>
                                        </p:tgtEl>
                                        <p:attrNameLst>
                                          <p:attrName>ppt_h</p:attrName>
                                        </p:attrNameLst>
                                      </p:cBhvr>
                                      <p:tavLst>
                                        <p:tav tm="0">
                                          <p:val>
                                            <p:strVal val="#ppt_h"/>
                                          </p:val>
                                        </p:tav>
                                        <p:tav tm="100000">
                                          <p:val>
                                            <p:strVal val="#ppt_h"/>
                                          </p:val>
                                        </p:tav>
                                      </p:tavLst>
                                    </p:anim>
                                    <p:animEffect transition="in" filter="fade">
                                      <p:cBhvr>
                                        <p:cTn id="89" dur="1000"/>
                                        <p:tgtEl>
                                          <p:spTgt spid="17"/>
                                        </p:tgtEl>
                                      </p:cBhvr>
                                    </p:animEffect>
                                  </p:childTnLst>
                                </p:cTn>
                              </p:par>
                            </p:childTnLst>
                          </p:cTn>
                        </p:par>
                      </p:childTnLst>
                    </p:cTn>
                  </p:par>
                </p:childTnLst>
              </p:cTn>
              <p:nextCondLst>
                <p:cond evt="onClick" delay="0">
                  <p:tgtEl>
                    <p:spTgt spid="8"/>
                  </p:tgtEl>
                </p:cond>
              </p:nextCondLst>
            </p:seq>
            <p:seq concurrent="1" nextAc="seek">
              <p:cTn id="90" restart="whenNotActive" fill="hold" evtFilter="cancelBubble" nodeType="interactiveSeq">
                <p:stCondLst>
                  <p:cond evt="onClick" delay="0">
                    <p:tgtEl>
                      <p:spTgt spid="17"/>
                    </p:tgtEl>
                  </p:cond>
                </p:stCondLst>
                <p:endSync evt="end" delay="0">
                  <p:rtn val="all"/>
                </p:endSync>
                <p:childTnLst>
                  <p:par>
                    <p:cTn id="91" fill="hold">
                      <p:stCondLst>
                        <p:cond delay="0"/>
                      </p:stCondLst>
                      <p:childTnLst>
                        <p:par>
                          <p:cTn id="92" fill="hold">
                            <p:stCondLst>
                              <p:cond delay="0"/>
                            </p:stCondLst>
                            <p:childTnLst>
                              <p:par>
                                <p:cTn id="93" presetID="55" presetClass="entr" presetSubtype="0" fill="hold" grpId="0" nodeType="clickEffect">
                                  <p:stCondLst>
                                    <p:cond delay="0"/>
                                  </p:stCondLst>
                                  <p:childTnLst>
                                    <p:set>
                                      <p:cBhvr>
                                        <p:cTn id="94" dur="1" fill="hold">
                                          <p:stCondLst>
                                            <p:cond delay="0"/>
                                          </p:stCondLst>
                                        </p:cTn>
                                        <p:tgtEl>
                                          <p:spTgt spid="18"/>
                                        </p:tgtEl>
                                        <p:attrNameLst>
                                          <p:attrName>style.visibility</p:attrName>
                                        </p:attrNameLst>
                                      </p:cBhvr>
                                      <p:to>
                                        <p:strVal val="visible"/>
                                      </p:to>
                                    </p:set>
                                    <p:anim calcmode="lin" valueType="num">
                                      <p:cBhvr>
                                        <p:cTn id="95" dur="1000" fill="hold"/>
                                        <p:tgtEl>
                                          <p:spTgt spid="18"/>
                                        </p:tgtEl>
                                        <p:attrNameLst>
                                          <p:attrName>ppt_w</p:attrName>
                                        </p:attrNameLst>
                                      </p:cBhvr>
                                      <p:tavLst>
                                        <p:tav tm="0">
                                          <p:val>
                                            <p:strVal val="#ppt_w*0.70"/>
                                          </p:val>
                                        </p:tav>
                                        <p:tav tm="100000">
                                          <p:val>
                                            <p:strVal val="#ppt_w"/>
                                          </p:val>
                                        </p:tav>
                                      </p:tavLst>
                                    </p:anim>
                                    <p:anim calcmode="lin" valueType="num">
                                      <p:cBhvr>
                                        <p:cTn id="96" dur="1000" fill="hold"/>
                                        <p:tgtEl>
                                          <p:spTgt spid="18"/>
                                        </p:tgtEl>
                                        <p:attrNameLst>
                                          <p:attrName>ppt_h</p:attrName>
                                        </p:attrNameLst>
                                      </p:cBhvr>
                                      <p:tavLst>
                                        <p:tav tm="0">
                                          <p:val>
                                            <p:strVal val="#ppt_h"/>
                                          </p:val>
                                        </p:tav>
                                        <p:tav tm="100000">
                                          <p:val>
                                            <p:strVal val="#ppt_h"/>
                                          </p:val>
                                        </p:tav>
                                      </p:tavLst>
                                    </p:anim>
                                    <p:animEffect transition="in" filter="fade">
                                      <p:cBhvr>
                                        <p:cTn id="97" dur="1000"/>
                                        <p:tgtEl>
                                          <p:spTgt spid="18"/>
                                        </p:tgtEl>
                                      </p:cBhvr>
                                    </p:animEffect>
                                  </p:childTnLst>
                                </p:cTn>
                              </p:par>
                            </p:childTnLst>
                          </p:cTn>
                        </p:par>
                      </p:childTnLst>
                    </p:cTn>
                  </p:par>
                  <p:par>
                    <p:cTn id="98" fill="hold">
                      <p:stCondLst>
                        <p:cond delay="indefinite"/>
                      </p:stCondLst>
                      <p:childTnLst>
                        <p:par>
                          <p:cTn id="99" fill="hold">
                            <p:stCondLst>
                              <p:cond delay="0"/>
                            </p:stCondLst>
                            <p:childTnLst>
                              <p:par>
                                <p:cTn id="100" presetID="1" presetClass="exit" presetSubtype="0" fill="hold" grpId="1" nodeType="clickEffect">
                                  <p:stCondLst>
                                    <p:cond delay="0"/>
                                  </p:stCondLst>
                                  <p:childTnLst>
                                    <p:set>
                                      <p:cBhvr>
                                        <p:cTn id="101"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102" restart="whenNotActive" fill="hold" evtFilter="cancelBubble" nodeType="interactiveSeq">
                <p:stCondLst>
                  <p:cond evt="onClick" delay="0">
                    <p:tgtEl>
                      <p:spTgt spid="18"/>
                    </p:tgtEl>
                  </p:cond>
                </p:stCondLst>
                <p:endSync evt="end" delay="0">
                  <p:rtn val="all"/>
                </p:endSync>
                <p:childTnLst>
                  <p:par>
                    <p:cTn id="103" fill="hold">
                      <p:stCondLst>
                        <p:cond delay="0"/>
                      </p:stCondLst>
                      <p:childTnLst>
                        <p:par>
                          <p:cTn id="104" fill="hold">
                            <p:stCondLst>
                              <p:cond delay="0"/>
                            </p:stCondLst>
                            <p:childTnLst>
                              <p:par>
                                <p:cTn id="105" presetID="1" presetClass="exit" presetSubtype="0" fill="hold" grpId="1" nodeType="clickEffect">
                                  <p:stCondLst>
                                    <p:cond delay="0"/>
                                  </p:stCondLst>
                                  <p:childTnLst>
                                    <p:set>
                                      <p:cBhvr>
                                        <p:cTn id="106" dur="1" fill="hold">
                                          <p:stCondLst>
                                            <p:cond delay="0"/>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107" restart="whenNotActive" fill="hold" evtFilter="cancelBubble" nodeType="interactiveSeq">
                <p:stCondLst>
                  <p:cond evt="onClick" delay="0">
                    <p:tgtEl>
                      <p:spTgt spid="1026"/>
                    </p:tgtEl>
                  </p:cond>
                </p:stCondLst>
                <p:endSync evt="end" delay="0">
                  <p:rtn val="all"/>
                </p:endSync>
                <p:childTnLst>
                  <p:par>
                    <p:cTn id="108" fill="hold">
                      <p:stCondLst>
                        <p:cond delay="0"/>
                      </p:stCondLst>
                      <p:childTnLst>
                        <p:par>
                          <p:cTn id="109" fill="hold">
                            <p:stCondLst>
                              <p:cond delay="0"/>
                            </p:stCondLst>
                            <p:childTnLst>
                              <p:par>
                                <p:cTn id="110" presetID="6" presetClass="emph" presetSubtype="0" autoRev="1" fill="hold" grpId="1" nodeType="clickEffect">
                                  <p:stCondLst>
                                    <p:cond delay="0"/>
                                  </p:stCondLst>
                                  <p:childTnLst>
                                    <p:animScale>
                                      <p:cBhvr>
                                        <p:cTn id="111" dur="2000" fill="hold"/>
                                        <p:tgtEl>
                                          <p:spTgt spid="12"/>
                                        </p:tgtEl>
                                      </p:cBhvr>
                                      <p:by x="150000" y="150000"/>
                                    </p:animScale>
                                  </p:childTnLst>
                                </p:cTn>
                              </p:par>
                              <p:par>
                                <p:cTn id="112" presetID="6" presetClass="emph" presetSubtype="0" autoRev="1" fill="hold" nodeType="withEffect">
                                  <p:stCondLst>
                                    <p:cond delay="0"/>
                                  </p:stCondLst>
                                  <p:childTnLst>
                                    <p:animScale>
                                      <p:cBhvr>
                                        <p:cTn id="113" dur="2000" fill="hold"/>
                                        <p:tgtEl>
                                          <p:spTgt spid="1026"/>
                                        </p:tgtEl>
                                      </p:cBhvr>
                                      <p:by x="150000" y="150000"/>
                                    </p:animScale>
                                  </p:childTnLst>
                                </p:cTn>
                              </p:par>
                            </p:childTnLst>
                          </p:cTn>
                        </p:par>
                      </p:childTnLst>
                    </p:cTn>
                  </p:par>
                </p:childTnLst>
              </p:cTn>
              <p:nextCondLst>
                <p:cond evt="onClick" delay="0">
                  <p:tgtEl>
                    <p:spTgt spid="1026"/>
                  </p:tgtEl>
                </p:cond>
              </p:nextCondLst>
            </p:seq>
            <p:seq concurrent="1" nextAc="seek">
              <p:cTn id="114" restart="whenNotActive" fill="hold" evtFilter="cancelBubble" nodeType="interactiveSeq">
                <p:stCondLst>
                  <p:cond evt="onClick" delay="0">
                    <p:tgtEl>
                      <p:spTgt spid="1028"/>
                    </p:tgtEl>
                  </p:cond>
                </p:stCondLst>
                <p:endSync evt="end" delay="0">
                  <p:rtn val="all"/>
                </p:endSync>
                <p:childTnLst>
                  <p:par>
                    <p:cTn id="115" fill="hold">
                      <p:stCondLst>
                        <p:cond delay="0"/>
                      </p:stCondLst>
                      <p:childTnLst>
                        <p:par>
                          <p:cTn id="116" fill="hold">
                            <p:stCondLst>
                              <p:cond delay="0"/>
                            </p:stCondLst>
                            <p:childTnLst>
                              <p:par>
                                <p:cTn id="117" presetID="1" presetClass="exit" presetSubtype="0" fill="hold" grpId="1" nodeType="clickEffect">
                                  <p:stCondLst>
                                    <p:cond delay="0"/>
                                  </p:stCondLst>
                                  <p:childTnLst>
                                    <p:set>
                                      <p:cBhvr>
                                        <p:cTn id="118" dur="1" fill="hold">
                                          <p:stCondLst>
                                            <p:cond delay="0"/>
                                          </p:stCondLst>
                                        </p:cTn>
                                        <p:tgtEl>
                                          <p:spTgt spid="13"/>
                                        </p:tgtEl>
                                        <p:attrNameLst>
                                          <p:attrName>style.visibility</p:attrName>
                                        </p:attrNameLst>
                                      </p:cBhvr>
                                      <p:to>
                                        <p:strVal val="hidden"/>
                                      </p:to>
                                    </p:set>
                                  </p:childTnLst>
                                </p:cTn>
                              </p:par>
                              <p:par>
                                <p:cTn id="119" presetID="1" presetClass="exit" presetSubtype="0" fill="hold" nodeType="withEffect">
                                  <p:stCondLst>
                                    <p:cond delay="0"/>
                                  </p:stCondLst>
                                  <p:childTnLst>
                                    <p:set>
                                      <p:cBhvr>
                                        <p:cTn id="120" dur="1" fill="hold">
                                          <p:stCondLst>
                                            <p:cond delay="0"/>
                                          </p:stCondLst>
                                        </p:cTn>
                                        <p:tgtEl>
                                          <p:spTgt spid="1028"/>
                                        </p:tgtEl>
                                        <p:attrNameLst>
                                          <p:attrName>style.visibility</p:attrName>
                                        </p:attrNameLst>
                                      </p:cBhvr>
                                      <p:to>
                                        <p:strVal val="hidden"/>
                                      </p:to>
                                    </p:set>
                                  </p:childTnLst>
                                </p:cTn>
                              </p:par>
                            </p:childTnLst>
                          </p:cTn>
                        </p:par>
                      </p:childTnLst>
                    </p:cTn>
                  </p:par>
                </p:childTnLst>
              </p:cTn>
              <p:nextCondLst>
                <p:cond evt="onClick" delay="0">
                  <p:tgtEl>
                    <p:spTgt spid="1028"/>
                  </p:tgtEl>
                </p:cond>
              </p:nextCondLst>
            </p:seq>
            <p:seq concurrent="1" nextAc="seek">
              <p:cTn id="121" restart="whenNotActive" fill="hold" evtFilter="cancelBubble" nodeType="interactiveSeq">
                <p:stCondLst>
                  <p:cond evt="onClick" delay="0">
                    <p:tgtEl>
                      <p:spTgt spid="1030"/>
                    </p:tgtEl>
                  </p:cond>
                </p:stCondLst>
                <p:endSync evt="end" delay="0">
                  <p:rtn val="all"/>
                </p:endSync>
                <p:childTnLst>
                  <p:par>
                    <p:cTn id="122" fill="hold">
                      <p:stCondLst>
                        <p:cond delay="0"/>
                      </p:stCondLst>
                      <p:childTnLst>
                        <p:par>
                          <p:cTn id="123" fill="hold">
                            <p:stCondLst>
                              <p:cond delay="0"/>
                            </p:stCondLst>
                            <p:childTnLst>
                              <p:par>
                                <p:cTn id="124" presetID="1" presetClass="exit" presetSubtype="0" fill="hold" grpId="0" nodeType="clickEffect">
                                  <p:stCondLst>
                                    <p:cond delay="0"/>
                                  </p:stCondLst>
                                  <p:childTnLst>
                                    <p:set>
                                      <p:cBhvr>
                                        <p:cTn id="125" dur="1" fill="hold">
                                          <p:stCondLst>
                                            <p:cond delay="0"/>
                                          </p:stCondLst>
                                        </p:cTn>
                                        <p:tgtEl>
                                          <p:spTgt spid="15">
                                            <p:txEl>
                                              <p:pRg st="0" end="0"/>
                                            </p:txEl>
                                          </p:spTgt>
                                        </p:tgtEl>
                                        <p:attrNameLst>
                                          <p:attrName>style.visibility</p:attrName>
                                        </p:attrNameLst>
                                      </p:cBhvr>
                                      <p:to>
                                        <p:strVal val="hidden"/>
                                      </p:to>
                                    </p:set>
                                  </p:childTnLst>
                                </p:cTn>
                              </p:par>
                              <p:par>
                                <p:cTn id="126" presetID="1" presetClass="exit" presetSubtype="0" fill="hold" nodeType="withEffect">
                                  <p:stCondLst>
                                    <p:cond delay="0"/>
                                  </p:stCondLst>
                                  <p:childTnLst>
                                    <p:set>
                                      <p:cBhvr>
                                        <p:cTn id="127" dur="1" fill="hold">
                                          <p:stCondLst>
                                            <p:cond delay="0"/>
                                          </p:stCondLst>
                                        </p:cTn>
                                        <p:tgtEl>
                                          <p:spTgt spid="1030"/>
                                        </p:tgtEl>
                                        <p:attrNameLst>
                                          <p:attrName>style.visibility</p:attrName>
                                        </p:attrNameLst>
                                      </p:cBhvr>
                                      <p:to>
                                        <p:strVal val="hidden"/>
                                      </p:to>
                                    </p:set>
                                  </p:childTnLst>
                                </p:cTn>
                              </p:par>
                            </p:childTnLst>
                          </p:cTn>
                        </p:par>
                      </p:childTnLst>
                    </p:cTn>
                  </p:par>
                </p:childTnLst>
              </p:cTn>
              <p:nextCondLst>
                <p:cond evt="onClick" delay="0">
                  <p:tgtEl>
                    <p:spTgt spid="1030"/>
                  </p:tgtEl>
                </p:cond>
              </p:nextCondLst>
            </p:seq>
          </p:childTnLst>
        </p:cTn>
      </p:par>
    </p:tnLst>
    <p:bldLst>
      <p:bldP spid="4" grpId="0"/>
      <p:bldP spid="7" grpId="0" build="allAtOnce"/>
      <p:bldP spid="8" grpId="0"/>
      <p:bldP spid="8" grpId="1"/>
      <p:bldP spid="9" grpId="0"/>
      <p:bldP spid="9" grpId="1"/>
      <p:bldP spid="12" grpId="0"/>
      <p:bldP spid="12" grpId="1"/>
      <p:bldP spid="13" grpId="0"/>
      <p:bldP spid="13" grpId="1"/>
      <p:bldP spid="15" grpId="0" build="allAtOnce"/>
      <p:bldP spid="17" grpId="0" animBg="1"/>
      <p:bldP spid="17" grpId="1" animBg="1"/>
      <p:bldP spid="18" grpId="0" animBg="1"/>
      <p:bldP spid="18" grpId="1" animBg="1"/>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fld id="{BC5885FD-E9F6-4616-A947-C967941DDDC2}" type="slidenum">
              <a:rPr lang="cs-CZ" smtClean="0"/>
              <a:pPr/>
              <a:t>6</a:t>
            </a:fld>
            <a:endParaRPr lang="cs-CZ"/>
          </a:p>
        </p:txBody>
      </p:sp>
      <p:sp>
        <p:nvSpPr>
          <p:cNvPr id="4" name="Nadpis 3"/>
          <p:cNvSpPr>
            <a:spLocks noGrp="1"/>
          </p:cNvSpPr>
          <p:nvPr>
            <p:ph type="title"/>
          </p:nvPr>
        </p:nvSpPr>
        <p:spPr/>
        <p:txBody>
          <a:bodyPr/>
          <a:lstStyle/>
          <a:p>
            <a:r>
              <a:rPr lang="cs-CZ" b="1" dirty="0" smtClean="0">
                <a:solidFill>
                  <a:schemeClr val="tx1"/>
                </a:solidFill>
              </a:rPr>
              <a:t>Vyber možnosti:</a:t>
            </a:r>
            <a:endParaRPr lang="cs-CZ" b="1" dirty="0"/>
          </a:p>
        </p:txBody>
      </p:sp>
      <p:sp>
        <p:nvSpPr>
          <p:cNvPr id="5" name="TextovéPole 4"/>
          <p:cNvSpPr txBox="1"/>
          <p:nvPr/>
        </p:nvSpPr>
        <p:spPr>
          <a:xfrm>
            <a:off x="899592" y="1628800"/>
            <a:ext cx="5179623" cy="584775"/>
          </a:xfrm>
          <a:prstGeom prst="rect">
            <a:avLst/>
          </a:prstGeom>
          <a:noFill/>
        </p:spPr>
        <p:txBody>
          <a:bodyPr wrap="none" rtlCol="0">
            <a:spAutoFit/>
          </a:bodyPr>
          <a:lstStyle/>
          <a:p>
            <a:r>
              <a:rPr lang="cs-CZ" sz="3200" b="1" dirty="0" smtClean="0"/>
              <a:t>6. Co je to </a:t>
            </a:r>
            <a:r>
              <a:rPr lang="cs-CZ" sz="3200" b="1" dirty="0" err="1" smtClean="0"/>
              <a:t>caesaropapismus</a:t>
            </a:r>
            <a:r>
              <a:rPr lang="cs-CZ" sz="3200" b="1" dirty="0" smtClean="0"/>
              <a:t>?</a:t>
            </a:r>
            <a:endParaRPr lang="cs-CZ" sz="3200" b="1" dirty="0"/>
          </a:p>
        </p:txBody>
      </p:sp>
      <p:sp>
        <p:nvSpPr>
          <p:cNvPr id="6" name="TextovéPole 5"/>
          <p:cNvSpPr txBox="1"/>
          <p:nvPr/>
        </p:nvSpPr>
        <p:spPr>
          <a:xfrm>
            <a:off x="467544" y="2276872"/>
            <a:ext cx="5692584" cy="584775"/>
          </a:xfrm>
          <a:prstGeom prst="rect">
            <a:avLst/>
          </a:prstGeom>
          <a:noFill/>
        </p:spPr>
        <p:txBody>
          <a:bodyPr wrap="none" rtlCol="0">
            <a:spAutoFit/>
          </a:bodyPr>
          <a:lstStyle/>
          <a:p>
            <a:r>
              <a:rPr lang="cs-CZ" sz="3200" b="1" dirty="0" smtClean="0">
                <a:solidFill>
                  <a:srgbClr val="FF0000"/>
                </a:solidFill>
              </a:rPr>
              <a:t>A, vládce zároveň i v čele církve</a:t>
            </a:r>
            <a:endParaRPr lang="cs-CZ" sz="3200" b="1" dirty="0">
              <a:solidFill>
                <a:srgbClr val="FF0000"/>
              </a:solidFill>
            </a:endParaRPr>
          </a:p>
        </p:txBody>
      </p:sp>
      <p:sp>
        <p:nvSpPr>
          <p:cNvPr id="7" name="TextovéPole 6"/>
          <p:cNvSpPr txBox="1"/>
          <p:nvPr/>
        </p:nvSpPr>
        <p:spPr>
          <a:xfrm>
            <a:off x="467544" y="2924944"/>
            <a:ext cx="5545108" cy="584775"/>
          </a:xfrm>
          <a:prstGeom prst="rect">
            <a:avLst/>
          </a:prstGeom>
          <a:noFill/>
        </p:spPr>
        <p:txBody>
          <a:bodyPr wrap="none" rtlCol="0">
            <a:spAutoFit/>
          </a:bodyPr>
          <a:lstStyle/>
          <a:p>
            <a:r>
              <a:rPr lang="cs-CZ" sz="3200" b="1" dirty="0" smtClean="0">
                <a:solidFill>
                  <a:srgbClr val="7030A0"/>
                </a:solidFill>
              </a:rPr>
              <a:t>B, boj mezi papežem a císařem</a:t>
            </a:r>
            <a:endParaRPr lang="cs-CZ" sz="3200" b="1" dirty="0">
              <a:solidFill>
                <a:srgbClr val="7030A0"/>
              </a:solidFill>
            </a:endParaRPr>
          </a:p>
        </p:txBody>
      </p:sp>
      <p:sp>
        <p:nvSpPr>
          <p:cNvPr id="8" name="TextovéPole 7"/>
          <p:cNvSpPr txBox="1"/>
          <p:nvPr/>
        </p:nvSpPr>
        <p:spPr>
          <a:xfrm>
            <a:off x="539552" y="3645024"/>
            <a:ext cx="6958956" cy="584775"/>
          </a:xfrm>
          <a:prstGeom prst="rect">
            <a:avLst/>
          </a:prstGeom>
          <a:noFill/>
        </p:spPr>
        <p:txBody>
          <a:bodyPr wrap="none" rtlCol="0">
            <a:spAutoFit/>
          </a:bodyPr>
          <a:lstStyle/>
          <a:p>
            <a:r>
              <a:rPr lang="cs-CZ" sz="3200" b="1" dirty="0" smtClean="0">
                <a:solidFill>
                  <a:srgbClr val="00B050"/>
                </a:solidFill>
              </a:rPr>
              <a:t>C, právo dosazovat duchovní do úřadů </a:t>
            </a:r>
            <a:endParaRPr lang="cs-CZ" sz="3200" b="1" dirty="0">
              <a:solidFill>
                <a:srgbClr val="00B050"/>
              </a:solidFill>
            </a:endParaRPr>
          </a:p>
        </p:txBody>
      </p:sp>
      <p:sp>
        <p:nvSpPr>
          <p:cNvPr id="9" name="TextovéPole 8"/>
          <p:cNvSpPr txBox="1"/>
          <p:nvPr/>
        </p:nvSpPr>
        <p:spPr>
          <a:xfrm>
            <a:off x="539552" y="4509120"/>
            <a:ext cx="6657592" cy="584775"/>
          </a:xfrm>
          <a:prstGeom prst="rect">
            <a:avLst/>
          </a:prstGeom>
          <a:noFill/>
        </p:spPr>
        <p:txBody>
          <a:bodyPr wrap="none" rtlCol="0">
            <a:spAutoFit/>
          </a:bodyPr>
          <a:lstStyle/>
          <a:p>
            <a:r>
              <a:rPr lang="cs-CZ" sz="3200" b="1" dirty="0" smtClean="0"/>
              <a:t>7. Kdy se rozdělila křesťanská církev?</a:t>
            </a:r>
            <a:endParaRPr lang="cs-CZ" sz="3200" b="1" dirty="0"/>
          </a:p>
        </p:txBody>
      </p:sp>
      <p:sp>
        <p:nvSpPr>
          <p:cNvPr id="10" name="TextovéPole 9"/>
          <p:cNvSpPr txBox="1"/>
          <p:nvPr/>
        </p:nvSpPr>
        <p:spPr>
          <a:xfrm>
            <a:off x="611560" y="5373216"/>
            <a:ext cx="1382110" cy="584775"/>
          </a:xfrm>
          <a:prstGeom prst="rect">
            <a:avLst/>
          </a:prstGeom>
          <a:noFill/>
        </p:spPr>
        <p:txBody>
          <a:bodyPr wrap="none" rtlCol="0">
            <a:spAutoFit/>
          </a:bodyPr>
          <a:lstStyle/>
          <a:p>
            <a:r>
              <a:rPr lang="cs-CZ" sz="3200" b="1" dirty="0" smtClean="0">
                <a:solidFill>
                  <a:srgbClr val="FF0000"/>
                </a:solidFill>
              </a:rPr>
              <a:t>A, 1453</a:t>
            </a:r>
            <a:endParaRPr lang="cs-CZ" sz="3200" b="1" dirty="0">
              <a:solidFill>
                <a:srgbClr val="FF0000"/>
              </a:solidFill>
            </a:endParaRPr>
          </a:p>
        </p:txBody>
      </p:sp>
      <p:sp>
        <p:nvSpPr>
          <p:cNvPr id="11" name="TextovéPole 10"/>
          <p:cNvSpPr txBox="1"/>
          <p:nvPr/>
        </p:nvSpPr>
        <p:spPr>
          <a:xfrm>
            <a:off x="2699792" y="5373216"/>
            <a:ext cx="1282723" cy="584775"/>
          </a:xfrm>
          <a:prstGeom prst="rect">
            <a:avLst/>
          </a:prstGeom>
          <a:noFill/>
        </p:spPr>
        <p:txBody>
          <a:bodyPr wrap="none" rtlCol="0">
            <a:spAutoFit/>
          </a:bodyPr>
          <a:lstStyle/>
          <a:p>
            <a:r>
              <a:rPr lang="cs-CZ" sz="3200" b="1" dirty="0" smtClean="0">
                <a:solidFill>
                  <a:srgbClr val="002060"/>
                </a:solidFill>
              </a:rPr>
              <a:t>B, 800</a:t>
            </a:r>
            <a:endParaRPr lang="cs-CZ" sz="3200" b="1" dirty="0">
              <a:solidFill>
                <a:srgbClr val="002060"/>
              </a:solidFill>
            </a:endParaRPr>
          </a:p>
        </p:txBody>
      </p:sp>
      <p:sp>
        <p:nvSpPr>
          <p:cNvPr id="12" name="TextovéPole 11"/>
          <p:cNvSpPr txBox="1"/>
          <p:nvPr/>
        </p:nvSpPr>
        <p:spPr>
          <a:xfrm>
            <a:off x="4716016" y="5301208"/>
            <a:ext cx="1375698" cy="584775"/>
          </a:xfrm>
          <a:prstGeom prst="rect">
            <a:avLst/>
          </a:prstGeom>
          <a:noFill/>
        </p:spPr>
        <p:txBody>
          <a:bodyPr wrap="none" rtlCol="0">
            <a:spAutoFit/>
          </a:bodyPr>
          <a:lstStyle/>
          <a:p>
            <a:r>
              <a:rPr lang="cs-CZ" sz="3200" b="1" dirty="0" smtClean="0">
                <a:solidFill>
                  <a:srgbClr val="00B050"/>
                </a:solidFill>
              </a:rPr>
              <a:t>C, 1054</a:t>
            </a:r>
            <a:endParaRPr lang="cs-CZ" sz="3200" b="1" dirty="0">
              <a:solidFill>
                <a:srgbClr val="00B050"/>
              </a:solidFill>
            </a:endParaRPr>
          </a:p>
        </p:txBody>
      </p:sp>
      <p:sp>
        <p:nvSpPr>
          <p:cNvPr id="13" name="Obdélníkový popisek 12"/>
          <p:cNvSpPr/>
          <p:nvPr/>
        </p:nvSpPr>
        <p:spPr>
          <a:xfrm>
            <a:off x="6660232" y="1484784"/>
            <a:ext cx="1944216" cy="1368152"/>
          </a:xfrm>
          <a:prstGeom prst="wedgeRectCallout">
            <a:avLst>
              <a:gd name="adj1" fmla="val -72853"/>
              <a:gd name="adj2" fmla="val 125031"/>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Jak se toto nazývá?</a:t>
            </a:r>
            <a:endParaRPr lang="cs-CZ" sz="3200" b="1" dirty="0">
              <a:solidFill>
                <a:schemeClr val="tx1"/>
              </a:solidFill>
            </a:endParaRPr>
          </a:p>
        </p:txBody>
      </p:sp>
      <p:sp>
        <p:nvSpPr>
          <p:cNvPr id="14" name="Obdélníkový popisek 13"/>
          <p:cNvSpPr/>
          <p:nvPr/>
        </p:nvSpPr>
        <p:spPr>
          <a:xfrm>
            <a:off x="3131840" y="1700808"/>
            <a:ext cx="2520280" cy="1800200"/>
          </a:xfrm>
          <a:prstGeom prst="wedgeRect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investitura</a:t>
            </a:r>
            <a:endParaRPr lang="cs-CZ" sz="3200" b="1" dirty="0">
              <a:solidFill>
                <a:schemeClr val="tx1"/>
              </a:solidFill>
            </a:endParaRPr>
          </a:p>
        </p:txBody>
      </p:sp>
      <p:sp>
        <p:nvSpPr>
          <p:cNvPr id="15" name="Obdélníkový popisek 14"/>
          <p:cNvSpPr/>
          <p:nvPr/>
        </p:nvSpPr>
        <p:spPr>
          <a:xfrm>
            <a:off x="6588224" y="3933056"/>
            <a:ext cx="2016224" cy="1908792"/>
          </a:xfrm>
          <a:prstGeom prst="wedgeRectCallout">
            <a:avLst>
              <a:gd name="adj1" fmla="val -259275"/>
              <a:gd name="adj2" fmla="val 24757"/>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Co se stalo ve zbylých letech?</a:t>
            </a:r>
            <a:endParaRPr lang="cs-CZ" sz="3200" b="1" dirty="0">
              <a:solidFill>
                <a:schemeClr val="tx1"/>
              </a:solidFill>
            </a:endParaRPr>
          </a:p>
        </p:txBody>
      </p:sp>
      <p:sp>
        <p:nvSpPr>
          <p:cNvPr id="17" name="Obdélníkový popisek 16"/>
          <p:cNvSpPr/>
          <p:nvPr/>
        </p:nvSpPr>
        <p:spPr>
          <a:xfrm>
            <a:off x="1259632" y="3212976"/>
            <a:ext cx="2520280" cy="1800200"/>
          </a:xfrm>
          <a:prstGeom prst="wedgeRectCallout">
            <a:avLst>
              <a:gd name="adj1" fmla="val -40623"/>
              <a:gd name="adj2" fmla="val 80971"/>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zánik Byzantské říše</a:t>
            </a:r>
            <a:endParaRPr lang="cs-CZ" sz="3200" b="1" dirty="0">
              <a:solidFill>
                <a:schemeClr val="tx1"/>
              </a:solidFill>
            </a:endParaRPr>
          </a:p>
        </p:txBody>
      </p:sp>
      <p:sp>
        <p:nvSpPr>
          <p:cNvPr id="18" name="Obdélníkový popisek 17"/>
          <p:cNvSpPr/>
          <p:nvPr/>
        </p:nvSpPr>
        <p:spPr>
          <a:xfrm>
            <a:off x="4427984" y="3573016"/>
            <a:ext cx="3240360" cy="1584176"/>
          </a:xfrm>
          <a:prstGeom prst="wedgeRectCallout">
            <a:avLst>
              <a:gd name="adj1" fmla="val -82200"/>
              <a:gd name="adj2" fmla="val 6698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3200" b="1" dirty="0" smtClean="0">
                <a:solidFill>
                  <a:schemeClr val="tx1"/>
                </a:solidFill>
              </a:rPr>
              <a:t>Korunovace Karla Velikého na císaře</a:t>
            </a:r>
            <a:endParaRPr lang="cs-CZ" sz="3200" b="1" dirty="0">
              <a:solidFill>
                <a:schemeClr val="tx1"/>
              </a:solidFill>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p:cTn id="13" dur="1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14" dur="1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15" dur="1000"/>
                                        <p:tgtEl>
                                          <p:spTgt spid="5">
                                            <p:txEl>
                                              <p:pRg st="0" end="0"/>
                                            </p:txEl>
                                          </p:spTgt>
                                        </p:tgtEl>
                                      </p:cBhvr>
                                    </p:animEffect>
                                  </p:childTnLst>
                                </p:cTn>
                              </p:par>
                            </p:childTnLst>
                          </p:cTn>
                        </p:par>
                        <p:par>
                          <p:cTn id="16" fill="hold">
                            <p:stCondLst>
                              <p:cond delay="2000"/>
                            </p:stCondLst>
                            <p:childTnLst>
                              <p:par>
                                <p:cTn id="17" presetID="55" presetClass="entr" presetSubtype="0" fill="hold" nodeType="after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 calcmode="lin" valueType="num">
                                      <p:cBhvr>
                                        <p:cTn id="19" dur="1000" fill="hold"/>
                                        <p:tgtEl>
                                          <p:spTgt spid="6">
                                            <p:txEl>
                                              <p:pRg st="0" end="0"/>
                                            </p:txEl>
                                          </p:spTgt>
                                        </p:tgtEl>
                                        <p:attrNameLst>
                                          <p:attrName>ppt_w</p:attrName>
                                        </p:attrNameLst>
                                      </p:cBhvr>
                                      <p:tavLst>
                                        <p:tav tm="0">
                                          <p:val>
                                            <p:strVal val="#ppt_w*0.70"/>
                                          </p:val>
                                        </p:tav>
                                        <p:tav tm="100000">
                                          <p:val>
                                            <p:strVal val="#ppt_w"/>
                                          </p:val>
                                        </p:tav>
                                      </p:tavLst>
                                    </p:anim>
                                    <p:anim calcmode="lin" valueType="num">
                                      <p:cBhvr>
                                        <p:cTn id="20" dur="1000" fill="hold"/>
                                        <p:tgtEl>
                                          <p:spTgt spid="6">
                                            <p:txEl>
                                              <p:pRg st="0" end="0"/>
                                            </p:txEl>
                                          </p:spTgt>
                                        </p:tgtEl>
                                        <p:attrNameLst>
                                          <p:attrName>ppt_h</p:attrName>
                                        </p:attrNameLst>
                                      </p:cBhvr>
                                      <p:tavLst>
                                        <p:tav tm="0">
                                          <p:val>
                                            <p:strVal val="#ppt_h"/>
                                          </p:val>
                                        </p:tav>
                                        <p:tav tm="100000">
                                          <p:val>
                                            <p:strVal val="#ppt_h"/>
                                          </p:val>
                                        </p:tav>
                                      </p:tavLst>
                                    </p:anim>
                                    <p:animEffect transition="in" filter="fade">
                                      <p:cBhvr>
                                        <p:cTn id="21" dur="1000"/>
                                        <p:tgtEl>
                                          <p:spTgt spid="6">
                                            <p:txEl>
                                              <p:pRg st="0" end="0"/>
                                            </p:txEl>
                                          </p:spTgt>
                                        </p:tgtEl>
                                      </p:cBhvr>
                                    </p:animEffect>
                                  </p:childTnLst>
                                </p:cTn>
                              </p:par>
                              <p:par>
                                <p:cTn id="22" presetID="55" presetClass="entr" presetSubtype="0" fill="hold" nodeType="withEffect">
                                  <p:stCondLst>
                                    <p:cond delay="0"/>
                                  </p:stCondLst>
                                  <p:childTnLst>
                                    <p:set>
                                      <p:cBhvr>
                                        <p:cTn id="23" dur="1" fill="hold">
                                          <p:stCondLst>
                                            <p:cond delay="0"/>
                                          </p:stCondLst>
                                        </p:cTn>
                                        <p:tgtEl>
                                          <p:spTgt spid="7">
                                            <p:txEl>
                                              <p:pRg st="0" end="0"/>
                                            </p:txEl>
                                          </p:spTgt>
                                        </p:tgtEl>
                                        <p:attrNameLst>
                                          <p:attrName>style.visibility</p:attrName>
                                        </p:attrNameLst>
                                      </p:cBhvr>
                                      <p:to>
                                        <p:strVal val="visible"/>
                                      </p:to>
                                    </p:set>
                                    <p:anim calcmode="lin" valueType="num">
                                      <p:cBhvr>
                                        <p:cTn id="24" dur="1000" fill="hold"/>
                                        <p:tgtEl>
                                          <p:spTgt spid="7">
                                            <p:txEl>
                                              <p:pRg st="0" end="0"/>
                                            </p:txEl>
                                          </p:spTgt>
                                        </p:tgtEl>
                                        <p:attrNameLst>
                                          <p:attrName>ppt_w</p:attrName>
                                        </p:attrNameLst>
                                      </p:cBhvr>
                                      <p:tavLst>
                                        <p:tav tm="0">
                                          <p:val>
                                            <p:strVal val="#ppt_w*0.70"/>
                                          </p:val>
                                        </p:tav>
                                        <p:tav tm="100000">
                                          <p:val>
                                            <p:strVal val="#ppt_w"/>
                                          </p:val>
                                        </p:tav>
                                      </p:tavLst>
                                    </p:anim>
                                    <p:anim calcmode="lin" valueType="num">
                                      <p:cBhvr>
                                        <p:cTn id="25" dur="1000" fill="hold"/>
                                        <p:tgtEl>
                                          <p:spTgt spid="7">
                                            <p:txEl>
                                              <p:pRg st="0" end="0"/>
                                            </p:txEl>
                                          </p:spTgt>
                                        </p:tgtEl>
                                        <p:attrNameLst>
                                          <p:attrName>ppt_h</p:attrName>
                                        </p:attrNameLst>
                                      </p:cBhvr>
                                      <p:tavLst>
                                        <p:tav tm="0">
                                          <p:val>
                                            <p:strVal val="#ppt_h"/>
                                          </p:val>
                                        </p:tav>
                                        <p:tav tm="100000">
                                          <p:val>
                                            <p:strVal val="#ppt_h"/>
                                          </p:val>
                                        </p:tav>
                                      </p:tavLst>
                                    </p:anim>
                                    <p:animEffect transition="in" filter="fade">
                                      <p:cBhvr>
                                        <p:cTn id="26" dur="1000"/>
                                        <p:tgtEl>
                                          <p:spTgt spid="7">
                                            <p:txEl>
                                              <p:pRg st="0" end="0"/>
                                            </p:txEl>
                                          </p:spTgt>
                                        </p:tgtEl>
                                      </p:cBhvr>
                                    </p:animEffect>
                                  </p:childTnLst>
                                </p:cTn>
                              </p:par>
                              <p:par>
                                <p:cTn id="27" presetID="55" presetClass="entr" presetSubtype="0" fill="hold" nodeType="withEffect">
                                  <p:stCondLst>
                                    <p:cond delay="0"/>
                                  </p:stCondLst>
                                  <p:childTnLst>
                                    <p:set>
                                      <p:cBhvr>
                                        <p:cTn id="28" dur="1" fill="hold">
                                          <p:stCondLst>
                                            <p:cond delay="0"/>
                                          </p:stCondLst>
                                        </p:cTn>
                                        <p:tgtEl>
                                          <p:spTgt spid="8">
                                            <p:txEl>
                                              <p:pRg st="0" end="0"/>
                                            </p:txEl>
                                          </p:spTgt>
                                        </p:tgtEl>
                                        <p:attrNameLst>
                                          <p:attrName>style.visibility</p:attrName>
                                        </p:attrNameLst>
                                      </p:cBhvr>
                                      <p:to>
                                        <p:strVal val="visible"/>
                                      </p:to>
                                    </p:set>
                                    <p:anim calcmode="lin" valueType="num">
                                      <p:cBhvr>
                                        <p:cTn id="29" dur="1000" fill="hold"/>
                                        <p:tgtEl>
                                          <p:spTgt spid="8">
                                            <p:txEl>
                                              <p:pRg st="0" end="0"/>
                                            </p:txEl>
                                          </p:spTgt>
                                        </p:tgtEl>
                                        <p:attrNameLst>
                                          <p:attrName>ppt_w</p:attrName>
                                        </p:attrNameLst>
                                      </p:cBhvr>
                                      <p:tavLst>
                                        <p:tav tm="0">
                                          <p:val>
                                            <p:strVal val="#ppt_w*0.70"/>
                                          </p:val>
                                        </p:tav>
                                        <p:tav tm="100000">
                                          <p:val>
                                            <p:strVal val="#ppt_w"/>
                                          </p:val>
                                        </p:tav>
                                      </p:tavLst>
                                    </p:anim>
                                    <p:anim calcmode="lin" valueType="num">
                                      <p:cBhvr>
                                        <p:cTn id="30" dur="1000" fill="hold"/>
                                        <p:tgtEl>
                                          <p:spTgt spid="8">
                                            <p:txEl>
                                              <p:pRg st="0" end="0"/>
                                            </p:txEl>
                                          </p:spTgt>
                                        </p:tgtEl>
                                        <p:attrNameLst>
                                          <p:attrName>ppt_h</p:attrName>
                                        </p:attrNameLst>
                                      </p:cBhvr>
                                      <p:tavLst>
                                        <p:tav tm="0">
                                          <p:val>
                                            <p:strVal val="#ppt_h"/>
                                          </p:val>
                                        </p:tav>
                                        <p:tav tm="100000">
                                          <p:val>
                                            <p:strVal val="#ppt_h"/>
                                          </p:val>
                                        </p:tav>
                                      </p:tavLst>
                                    </p:anim>
                                    <p:animEffect transition="in" filter="fade">
                                      <p:cBhvr>
                                        <p:cTn id="31" dur="1000"/>
                                        <p:tgtEl>
                                          <p:spTgt spid="8">
                                            <p:txEl>
                                              <p:pRg st="0" end="0"/>
                                            </p:txEl>
                                          </p:spTgt>
                                        </p:tgtEl>
                                      </p:cBhvr>
                                    </p:animEffect>
                                  </p:childTnLst>
                                </p:cTn>
                              </p:par>
                            </p:childTnLst>
                          </p:cTn>
                        </p:par>
                        <p:par>
                          <p:cTn id="32" fill="hold">
                            <p:stCondLst>
                              <p:cond delay="3000"/>
                            </p:stCondLst>
                            <p:childTnLst>
                              <p:par>
                                <p:cTn id="33" presetID="55" presetClass="entr" presetSubtype="0" fill="hold" nodeType="afterEffect">
                                  <p:stCondLst>
                                    <p:cond delay="0"/>
                                  </p:stCondLst>
                                  <p:childTnLst>
                                    <p:set>
                                      <p:cBhvr>
                                        <p:cTn id="34" dur="1" fill="hold">
                                          <p:stCondLst>
                                            <p:cond delay="0"/>
                                          </p:stCondLst>
                                        </p:cTn>
                                        <p:tgtEl>
                                          <p:spTgt spid="9">
                                            <p:txEl>
                                              <p:pRg st="0" end="0"/>
                                            </p:txEl>
                                          </p:spTgt>
                                        </p:tgtEl>
                                        <p:attrNameLst>
                                          <p:attrName>style.visibility</p:attrName>
                                        </p:attrNameLst>
                                      </p:cBhvr>
                                      <p:to>
                                        <p:strVal val="visible"/>
                                      </p:to>
                                    </p:set>
                                    <p:anim calcmode="lin" valueType="num">
                                      <p:cBhvr>
                                        <p:cTn id="35" dur="1000" fill="hold"/>
                                        <p:tgtEl>
                                          <p:spTgt spid="9">
                                            <p:txEl>
                                              <p:pRg st="0" end="0"/>
                                            </p:txEl>
                                          </p:spTgt>
                                        </p:tgtEl>
                                        <p:attrNameLst>
                                          <p:attrName>ppt_w</p:attrName>
                                        </p:attrNameLst>
                                      </p:cBhvr>
                                      <p:tavLst>
                                        <p:tav tm="0">
                                          <p:val>
                                            <p:strVal val="#ppt_w*0.70"/>
                                          </p:val>
                                        </p:tav>
                                        <p:tav tm="100000">
                                          <p:val>
                                            <p:strVal val="#ppt_w"/>
                                          </p:val>
                                        </p:tav>
                                      </p:tavLst>
                                    </p:anim>
                                    <p:anim calcmode="lin" valueType="num">
                                      <p:cBhvr>
                                        <p:cTn id="36" dur="1000" fill="hold"/>
                                        <p:tgtEl>
                                          <p:spTgt spid="9">
                                            <p:txEl>
                                              <p:pRg st="0" end="0"/>
                                            </p:txEl>
                                          </p:spTgt>
                                        </p:tgtEl>
                                        <p:attrNameLst>
                                          <p:attrName>ppt_h</p:attrName>
                                        </p:attrNameLst>
                                      </p:cBhvr>
                                      <p:tavLst>
                                        <p:tav tm="0">
                                          <p:val>
                                            <p:strVal val="#ppt_h"/>
                                          </p:val>
                                        </p:tav>
                                        <p:tav tm="100000">
                                          <p:val>
                                            <p:strVal val="#ppt_h"/>
                                          </p:val>
                                        </p:tav>
                                      </p:tavLst>
                                    </p:anim>
                                    <p:animEffect transition="in" filter="fade">
                                      <p:cBhvr>
                                        <p:cTn id="37" dur="1000"/>
                                        <p:tgtEl>
                                          <p:spTgt spid="9">
                                            <p:txEl>
                                              <p:pRg st="0" end="0"/>
                                            </p:txEl>
                                          </p:spTgt>
                                        </p:tgtEl>
                                      </p:cBhvr>
                                    </p:animEffect>
                                  </p:childTnLst>
                                </p:cTn>
                              </p:par>
                            </p:childTnLst>
                          </p:cTn>
                        </p:par>
                        <p:par>
                          <p:cTn id="38" fill="hold">
                            <p:stCondLst>
                              <p:cond delay="4000"/>
                            </p:stCondLst>
                            <p:childTnLst>
                              <p:par>
                                <p:cTn id="39" presetID="55" presetClass="entr" presetSubtype="0" fill="hold" nodeType="afterEffect">
                                  <p:stCondLst>
                                    <p:cond delay="0"/>
                                  </p:stCondLst>
                                  <p:childTnLst>
                                    <p:set>
                                      <p:cBhvr>
                                        <p:cTn id="40" dur="1" fill="hold">
                                          <p:stCondLst>
                                            <p:cond delay="0"/>
                                          </p:stCondLst>
                                        </p:cTn>
                                        <p:tgtEl>
                                          <p:spTgt spid="10">
                                            <p:txEl>
                                              <p:pRg st="0" end="0"/>
                                            </p:txEl>
                                          </p:spTgt>
                                        </p:tgtEl>
                                        <p:attrNameLst>
                                          <p:attrName>style.visibility</p:attrName>
                                        </p:attrNameLst>
                                      </p:cBhvr>
                                      <p:to>
                                        <p:strVal val="visible"/>
                                      </p:to>
                                    </p:set>
                                    <p:anim calcmode="lin" valueType="num">
                                      <p:cBhvr>
                                        <p:cTn id="41" dur="1000" fill="hold"/>
                                        <p:tgtEl>
                                          <p:spTgt spid="10">
                                            <p:txEl>
                                              <p:pRg st="0" end="0"/>
                                            </p:txEl>
                                          </p:spTgt>
                                        </p:tgtEl>
                                        <p:attrNameLst>
                                          <p:attrName>ppt_w</p:attrName>
                                        </p:attrNameLst>
                                      </p:cBhvr>
                                      <p:tavLst>
                                        <p:tav tm="0">
                                          <p:val>
                                            <p:strVal val="#ppt_w*0.70"/>
                                          </p:val>
                                        </p:tav>
                                        <p:tav tm="100000">
                                          <p:val>
                                            <p:strVal val="#ppt_w"/>
                                          </p:val>
                                        </p:tav>
                                      </p:tavLst>
                                    </p:anim>
                                    <p:anim calcmode="lin" valueType="num">
                                      <p:cBhvr>
                                        <p:cTn id="42" dur="1000" fill="hold"/>
                                        <p:tgtEl>
                                          <p:spTgt spid="10">
                                            <p:txEl>
                                              <p:pRg st="0" end="0"/>
                                            </p:txEl>
                                          </p:spTgt>
                                        </p:tgtEl>
                                        <p:attrNameLst>
                                          <p:attrName>ppt_h</p:attrName>
                                        </p:attrNameLst>
                                      </p:cBhvr>
                                      <p:tavLst>
                                        <p:tav tm="0">
                                          <p:val>
                                            <p:strVal val="#ppt_h"/>
                                          </p:val>
                                        </p:tav>
                                        <p:tav tm="100000">
                                          <p:val>
                                            <p:strVal val="#ppt_h"/>
                                          </p:val>
                                        </p:tav>
                                      </p:tavLst>
                                    </p:anim>
                                    <p:animEffect transition="in" filter="fade">
                                      <p:cBhvr>
                                        <p:cTn id="43" dur="1000"/>
                                        <p:tgtEl>
                                          <p:spTgt spid="10">
                                            <p:txEl>
                                              <p:pRg st="0" end="0"/>
                                            </p:txEl>
                                          </p:spTgt>
                                        </p:tgtEl>
                                      </p:cBhvr>
                                    </p:animEffect>
                                  </p:childTnLst>
                                </p:cTn>
                              </p:par>
                              <p:par>
                                <p:cTn id="44" presetID="55" presetClass="entr" presetSubtype="0" fill="hold" grpId="3"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1000" fill="hold"/>
                                        <p:tgtEl>
                                          <p:spTgt spid="11"/>
                                        </p:tgtEl>
                                        <p:attrNameLst>
                                          <p:attrName>ppt_w</p:attrName>
                                        </p:attrNameLst>
                                      </p:cBhvr>
                                      <p:tavLst>
                                        <p:tav tm="0">
                                          <p:val>
                                            <p:strVal val="#ppt_w*0.70"/>
                                          </p:val>
                                        </p:tav>
                                        <p:tav tm="100000">
                                          <p:val>
                                            <p:strVal val="#ppt_w"/>
                                          </p:val>
                                        </p:tav>
                                      </p:tavLst>
                                    </p:anim>
                                    <p:anim calcmode="lin" valueType="num">
                                      <p:cBhvr>
                                        <p:cTn id="47" dur="1000" fill="hold"/>
                                        <p:tgtEl>
                                          <p:spTgt spid="11"/>
                                        </p:tgtEl>
                                        <p:attrNameLst>
                                          <p:attrName>ppt_h</p:attrName>
                                        </p:attrNameLst>
                                      </p:cBhvr>
                                      <p:tavLst>
                                        <p:tav tm="0">
                                          <p:val>
                                            <p:strVal val="#ppt_h"/>
                                          </p:val>
                                        </p:tav>
                                        <p:tav tm="100000">
                                          <p:val>
                                            <p:strVal val="#ppt_h"/>
                                          </p:val>
                                        </p:tav>
                                      </p:tavLst>
                                    </p:anim>
                                    <p:animEffect transition="in" filter="fade">
                                      <p:cBhvr>
                                        <p:cTn id="48" dur="1000"/>
                                        <p:tgtEl>
                                          <p:spTgt spid="11"/>
                                        </p:tgtEl>
                                      </p:cBhvr>
                                    </p:animEffect>
                                  </p:childTnLst>
                                </p:cTn>
                              </p:par>
                              <p:par>
                                <p:cTn id="49" presetID="55" presetClass="entr" presetSubtype="0"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1000" fill="hold"/>
                                        <p:tgtEl>
                                          <p:spTgt spid="12"/>
                                        </p:tgtEl>
                                        <p:attrNameLst>
                                          <p:attrName>ppt_w</p:attrName>
                                        </p:attrNameLst>
                                      </p:cBhvr>
                                      <p:tavLst>
                                        <p:tav tm="0">
                                          <p:val>
                                            <p:strVal val="#ppt_w*0.70"/>
                                          </p:val>
                                        </p:tav>
                                        <p:tav tm="100000">
                                          <p:val>
                                            <p:strVal val="#ppt_w"/>
                                          </p:val>
                                        </p:tav>
                                      </p:tavLst>
                                    </p:anim>
                                    <p:anim calcmode="lin" valueType="num">
                                      <p:cBhvr>
                                        <p:cTn id="52" dur="1000" fill="hold"/>
                                        <p:tgtEl>
                                          <p:spTgt spid="12"/>
                                        </p:tgtEl>
                                        <p:attrNameLst>
                                          <p:attrName>ppt_h</p:attrName>
                                        </p:attrNameLst>
                                      </p:cBhvr>
                                      <p:tavLst>
                                        <p:tav tm="0">
                                          <p:val>
                                            <p:strVal val="#ppt_h"/>
                                          </p:val>
                                        </p:tav>
                                        <p:tav tm="100000">
                                          <p:val>
                                            <p:strVal val="#ppt_h"/>
                                          </p:val>
                                        </p:tav>
                                      </p:tavLst>
                                    </p:anim>
                                    <p:animEffect transition="in" filter="fade">
                                      <p:cBhvr>
                                        <p:cTn id="53"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4" restart="whenNotActive" fill="hold" evtFilter="cancelBubble" nodeType="interactiveSeq">
                <p:stCondLst>
                  <p:cond evt="onClick" delay="0">
                    <p:tgtEl>
                      <p:spTgt spid="6"/>
                    </p:tgtEl>
                  </p:cond>
                </p:stCondLst>
                <p:endSync evt="end" delay="0">
                  <p:rtn val="all"/>
                </p:endSync>
                <p:childTnLst>
                  <p:par>
                    <p:cTn id="55" fill="hold">
                      <p:stCondLst>
                        <p:cond delay="0"/>
                      </p:stCondLst>
                      <p:childTnLst>
                        <p:par>
                          <p:cTn id="56" fill="hold">
                            <p:stCondLst>
                              <p:cond delay="0"/>
                            </p:stCondLst>
                            <p:childTnLst>
                              <p:par>
                                <p:cTn id="57" presetID="6" presetClass="emph" presetSubtype="0" autoRev="1" fill="hold" grpId="0" nodeType="clickEffect">
                                  <p:stCondLst>
                                    <p:cond delay="0"/>
                                  </p:stCondLst>
                                  <p:childTnLst>
                                    <p:animScale>
                                      <p:cBhvr>
                                        <p:cTn id="58" dur="2000" fill="hold"/>
                                        <p:tgtEl>
                                          <p:spTgt spid="6">
                                            <p:txEl>
                                              <p:pRg st="0" end="0"/>
                                            </p:txEl>
                                          </p:spTgt>
                                        </p:tgtEl>
                                      </p:cBhvr>
                                      <p:by x="150000" y="150000"/>
                                    </p:animScale>
                                  </p:childTnLst>
                                </p:cTn>
                              </p:par>
                            </p:childTnLst>
                          </p:cTn>
                        </p:par>
                      </p:childTnLst>
                    </p:cTn>
                  </p:par>
                </p:childTnLst>
              </p:cTn>
              <p:nextCondLst>
                <p:cond evt="onClick" delay="0">
                  <p:tgtEl>
                    <p:spTgt spid="6"/>
                  </p:tgtEl>
                </p:cond>
              </p:nextCondLst>
            </p:seq>
            <p:seq concurrent="1" nextAc="seek">
              <p:cTn id="59" restart="whenNotActive" fill="hold" evtFilter="cancelBubble" nodeType="interactiveSeq">
                <p:stCondLst>
                  <p:cond evt="onClick" delay="0">
                    <p:tgtEl>
                      <p:spTgt spid="7"/>
                    </p:tgtEl>
                  </p:cond>
                </p:stCondLst>
                <p:endSync evt="end" delay="0">
                  <p:rtn val="all"/>
                </p:endSync>
                <p:childTnLst>
                  <p:par>
                    <p:cTn id="60" fill="hold">
                      <p:stCondLst>
                        <p:cond delay="0"/>
                      </p:stCondLst>
                      <p:childTnLst>
                        <p:par>
                          <p:cTn id="61" fill="hold">
                            <p:stCondLst>
                              <p:cond delay="0"/>
                            </p:stCondLst>
                            <p:childTnLst>
                              <p:par>
                                <p:cTn id="62" presetID="14" presetClass="emph" presetSubtype="0" fill="hold" grpId="0" nodeType="clickEffect">
                                  <p:stCondLst>
                                    <p:cond delay="0"/>
                                  </p:stCondLst>
                                  <p:childTnLst>
                                    <p:animClr clrSpc="rgb" dir="cw">
                                      <p:cBhvr override="childStyle">
                                        <p:cTn id="63" dur="1900" fill="hold">
                                          <p:stCondLst>
                                            <p:cond delay="100"/>
                                          </p:stCondLst>
                                        </p:cTn>
                                        <p:tgtEl>
                                          <p:spTgt spid="7">
                                            <p:txEl>
                                              <p:pRg st="0" end="0"/>
                                            </p:txEl>
                                          </p:spTgt>
                                        </p:tgtEl>
                                        <p:attrNameLst>
                                          <p:attrName>style.color</p:attrName>
                                        </p:attrNameLst>
                                      </p:cBhvr>
                                      <p:to>
                                        <a:schemeClr val="accent2"/>
                                      </p:to>
                                    </p:animClr>
                                    <p:animClr clrSpc="rgb" dir="cw">
                                      <p:cBhvr>
                                        <p:cTn id="64" dur="1900" fill="hold">
                                          <p:stCondLst>
                                            <p:cond delay="100"/>
                                          </p:stCondLst>
                                        </p:cTn>
                                        <p:tgtEl>
                                          <p:spTgt spid="7">
                                            <p:txEl>
                                              <p:pRg st="0" end="0"/>
                                            </p:txEl>
                                          </p:spTgt>
                                        </p:tgtEl>
                                        <p:attrNameLst>
                                          <p:attrName>fillColor</p:attrName>
                                        </p:attrNameLst>
                                      </p:cBhvr>
                                      <p:to>
                                        <a:schemeClr val="accent2"/>
                                      </p:to>
                                    </p:animClr>
                                    <p:set>
                                      <p:cBhvr>
                                        <p:cTn id="65" dur="1900" fill="hold">
                                          <p:stCondLst>
                                            <p:cond delay="100"/>
                                          </p:stCondLst>
                                        </p:cTn>
                                        <p:tgtEl>
                                          <p:spTgt spid="7">
                                            <p:txEl>
                                              <p:pRg st="0" end="0"/>
                                            </p:txEl>
                                          </p:spTgt>
                                        </p:tgtEl>
                                        <p:attrNameLst>
                                          <p:attrName>fill.type</p:attrName>
                                        </p:attrNameLst>
                                      </p:cBhvr>
                                      <p:to>
                                        <p:strVal val="solid"/>
                                      </p:to>
                                    </p:set>
                                    <p:set>
                                      <p:cBhvr>
                                        <p:cTn id="66" dur="1900" fill="hold">
                                          <p:stCondLst>
                                            <p:cond delay="100"/>
                                          </p:stCondLst>
                                        </p:cTn>
                                        <p:tgtEl>
                                          <p:spTgt spid="7">
                                            <p:txEl>
                                              <p:pRg st="0" end="0"/>
                                            </p:txEl>
                                          </p:spTgt>
                                        </p:tgtEl>
                                        <p:attrNameLst>
                                          <p:attrName>fill.on</p:attrName>
                                        </p:attrNameLst>
                                      </p:cBhvr>
                                      <p:to>
                                        <p:strVal val="true"/>
                                      </p:to>
                                    </p:set>
                                    <p:animScale>
                                      <p:cBhvr>
                                        <p:cTn id="67" dur="200" fill="hold">
                                          <p:stCondLst>
                                            <p:cond delay="0"/>
                                          </p:stCondLst>
                                        </p:cTn>
                                        <p:tgtEl>
                                          <p:spTgt spid="7">
                                            <p:txEl>
                                              <p:pRg st="0" end="0"/>
                                            </p:txEl>
                                          </p:spTgt>
                                        </p:tgtEl>
                                      </p:cBhvr>
                                      <p:from x="100000" y="100000"/>
                                      <p:to x="100000" y="5000"/>
                                    </p:animScale>
                                    <p:animScale>
                                      <p:cBhvr>
                                        <p:cTn id="68" dur="200" fill="hold">
                                          <p:stCondLst>
                                            <p:cond delay="200"/>
                                          </p:stCondLst>
                                        </p:cTn>
                                        <p:tgtEl>
                                          <p:spTgt spid="7">
                                            <p:txEl>
                                              <p:pRg st="0" end="0"/>
                                            </p:txEl>
                                          </p:spTgt>
                                        </p:tgtEl>
                                      </p:cBhvr>
                                      <p:from x="100000" y="5000"/>
                                      <p:to x="120000" y="150000"/>
                                    </p:animScale>
                                    <p:animScale>
                                      <p:cBhvr>
                                        <p:cTn id="69" dur="600" fill="hold">
                                          <p:stCondLst>
                                            <p:cond delay="1400"/>
                                          </p:stCondLst>
                                        </p:cTn>
                                        <p:tgtEl>
                                          <p:spTgt spid="7">
                                            <p:txEl>
                                              <p:pRg st="0" end="0"/>
                                            </p:txEl>
                                          </p:spTgt>
                                        </p:tgtEl>
                                      </p:cBhvr>
                                      <p:to x="120000" y="150000"/>
                                    </p:animScale>
                                  </p:childTnLst>
                                </p:cTn>
                              </p:par>
                            </p:childTnLst>
                          </p:cTn>
                        </p:par>
                      </p:childTnLst>
                    </p:cTn>
                  </p:par>
                </p:childTnLst>
              </p:cTn>
              <p:nextCondLst>
                <p:cond evt="onClick" delay="0">
                  <p:tgtEl>
                    <p:spTgt spid="7"/>
                  </p:tgtEl>
                </p:cond>
              </p:nextCondLst>
            </p:seq>
            <p:seq concurrent="1" nextAc="seek">
              <p:cTn id="70" restart="whenNotActive" fill="hold" evtFilter="cancelBubble" nodeType="interactiveSeq">
                <p:stCondLst>
                  <p:cond evt="onClick" delay="0">
                    <p:tgtEl>
                      <p:spTgt spid="8"/>
                    </p:tgtEl>
                  </p:cond>
                </p:stCondLst>
                <p:endSync evt="end" delay="0">
                  <p:rtn val="all"/>
                </p:endSync>
                <p:childTnLst>
                  <p:par>
                    <p:cTn id="71" fill="hold">
                      <p:stCondLst>
                        <p:cond delay="0"/>
                      </p:stCondLst>
                      <p:childTnLst>
                        <p:par>
                          <p:cTn id="72" fill="hold">
                            <p:stCondLst>
                              <p:cond delay="0"/>
                            </p:stCondLst>
                            <p:childTnLst>
                              <p:par>
                                <p:cTn id="73" presetID="14" presetClass="emph" presetSubtype="0" fill="hold" grpId="0" nodeType="clickEffect">
                                  <p:stCondLst>
                                    <p:cond delay="0"/>
                                  </p:stCondLst>
                                  <p:childTnLst>
                                    <p:animClr clrSpc="rgb" dir="cw">
                                      <p:cBhvr override="childStyle">
                                        <p:cTn id="74" dur="1900" fill="hold">
                                          <p:stCondLst>
                                            <p:cond delay="100"/>
                                          </p:stCondLst>
                                        </p:cTn>
                                        <p:tgtEl>
                                          <p:spTgt spid="8">
                                            <p:txEl>
                                              <p:pRg st="0" end="0"/>
                                            </p:txEl>
                                          </p:spTgt>
                                        </p:tgtEl>
                                        <p:attrNameLst>
                                          <p:attrName>style.color</p:attrName>
                                        </p:attrNameLst>
                                      </p:cBhvr>
                                      <p:to>
                                        <a:schemeClr val="accent2"/>
                                      </p:to>
                                    </p:animClr>
                                    <p:animClr clrSpc="rgb" dir="cw">
                                      <p:cBhvr>
                                        <p:cTn id="75" dur="1900" fill="hold">
                                          <p:stCondLst>
                                            <p:cond delay="100"/>
                                          </p:stCondLst>
                                        </p:cTn>
                                        <p:tgtEl>
                                          <p:spTgt spid="8">
                                            <p:txEl>
                                              <p:pRg st="0" end="0"/>
                                            </p:txEl>
                                          </p:spTgt>
                                        </p:tgtEl>
                                        <p:attrNameLst>
                                          <p:attrName>fillColor</p:attrName>
                                        </p:attrNameLst>
                                      </p:cBhvr>
                                      <p:to>
                                        <a:schemeClr val="accent2"/>
                                      </p:to>
                                    </p:animClr>
                                    <p:set>
                                      <p:cBhvr>
                                        <p:cTn id="76" dur="1900" fill="hold">
                                          <p:stCondLst>
                                            <p:cond delay="100"/>
                                          </p:stCondLst>
                                        </p:cTn>
                                        <p:tgtEl>
                                          <p:spTgt spid="8">
                                            <p:txEl>
                                              <p:pRg st="0" end="0"/>
                                            </p:txEl>
                                          </p:spTgt>
                                        </p:tgtEl>
                                        <p:attrNameLst>
                                          <p:attrName>fill.type</p:attrName>
                                        </p:attrNameLst>
                                      </p:cBhvr>
                                      <p:to>
                                        <p:strVal val="solid"/>
                                      </p:to>
                                    </p:set>
                                    <p:set>
                                      <p:cBhvr>
                                        <p:cTn id="77" dur="1900" fill="hold">
                                          <p:stCondLst>
                                            <p:cond delay="100"/>
                                          </p:stCondLst>
                                        </p:cTn>
                                        <p:tgtEl>
                                          <p:spTgt spid="8">
                                            <p:txEl>
                                              <p:pRg st="0" end="0"/>
                                            </p:txEl>
                                          </p:spTgt>
                                        </p:tgtEl>
                                        <p:attrNameLst>
                                          <p:attrName>fill.on</p:attrName>
                                        </p:attrNameLst>
                                      </p:cBhvr>
                                      <p:to>
                                        <p:strVal val="true"/>
                                      </p:to>
                                    </p:set>
                                    <p:animScale>
                                      <p:cBhvr>
                                        <p:cTn id="78" dur="200" fill="hold">
                                          <p:stCondLst>
                                            <p:cond delay="0"/>
                                          </p:stCondLst>
                                        </p:cTn>
                                        <p:tgtEl>
                                          <p:spTgt spid="8">
                                            <p:txEl>
                                              <p:pRg st="0" end="0"/>
                                            </p:txEl>
                                          </p:spTgt>
                                        </p:tgtEl>
                                      </p:cBhvr>
                                      <p:from x="100000" y="100000"/>
                                      <p:to x="100000" y="5000"/>
                                    </p:animScale>
                                    <p:animScale>
                                      <p:cBhvr>
                                        <p:cTn id="79" dur="200" fill="hold">
                                          <p:stCondLst>
                                            <p:cond delay="200"/>
                                          </p:stCondLst>
                                        </p:cTn>
                                        <p:tgtEl>
                                          <p:spTgt spid="8">
                                            <p:txEl>
                                              <p:pRg st="0" end="0"/>
                                            </p:txEl>
                                          </p:spTgt>
                                        </p:tgtEl>
                                      </p:cBhvr>
                                      <p:from x="100000" y="5000"/>
                                      <p:to x="120000" y="150000"/>
                                    </p:animScale>
                                    <p:animScale>
                                      <p:cBhvr>
                                        <p:cTn id="80" dur="600" fill="hold">
                                          <p:stCondLst>
                                            <p:cond delay="1400"/>
                                          </p:stCondLst>
                                        </p:cTn>
                                        <p:tgtEl>
                                          <p:spTgt spid="8">
                                            <p:txEl>
                                              <p:pRg st="0" end="0"/>
                                            </p:txEl>
                                          </p:spTgt>
                                        </p:tgtEl>
                                      </p:cBhvr>
                                      <p:to x="120000" y="150000"/>
                                    </p:animScale>
                                  </p:childTnLst>
                                </p:cTn>
                              </p:par>
                            </p:childTnLst>
                          </p:cTn>
                        </p:par>
                        <p:par>
                          <p:cTn id="81" fill="hold">
                            <p:stCondLst>
                              <p:cond delay="2000"/>
                            </p:stCondLst>
                            <p:childTnLst>
                              <p:par>
                                <p:cTn id="82" presetID="55" presetClass="entr" presetSubtype="0" fill="hold" grpId="0" nodeType="after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p:cTn id="84" dur="1000" fill="hold"/>
                                        <p:tgtEl>
                                          <p:spTgt spid="13"/>
                                        </p:tgtEl>
                                        <p:attrNameLst>
                                          <p:attrName>ppt_w</p:attrName>
                                        </p:attrNameLst>
                                      </p:cBhvr>
                                      <p:tavLst>
                                        <p:tav tm="0">
                                          <p:val>
                                            <p:strVal val="#ppt_w*0.70"/>
                                          </p:val>
                                        </p:tav>
                                        <p:tav tm="100000">
                                          <p:val>
                                            <p:strVal val="#ppt_w"/>
                                          </p:val>
                                        </p:tav>
                                      </p:tavLst>
                                    </p:anim>
                                    <p:anim calcmode="lin" valueType="num">
                                      <p:cBhvr>
                                        <p:cTn id="85" dur="1000" fill="hold"/>
                                        <p:tgtEl>
                                          <p:spTgt spid="13"/>
                                        </p:tgtEl>
                                        <p:attrNameLst>
                                          <p:attrName>ppt_h</p:attrName>
                                        </p:attrNameLst>
                                      </p:cBhvr>
                                      <p:tavLst>
                                        <p:tav tm="0">
                                          <p:val>
                                            <p:strVal val="#ppt_h"/>
                                          </p:val>
                                        </p:tav>
                                        <p:tav tm="100000">
                                          <p:val>
                                            <p:strVal val="#ppt_h"/>
                                          </p:val>
                                        </p:tav>
                                      </p:tavLst>
                                    </p:anim>
                                    <p:animEffect transition="in" filter="fade">
                                      <p:cBhvr>
                                        <p:cTn id="86" dur="1000"/>
                                        <p:tgtEl>
                                          <p:spTgt spid="13"/>
                                        </p:tgtEl>
                                      </p:cBhvr>
                                    </p:animEffect>
                                  </p:childTnLst>
                                </p:cTn>
                              </p:par>
                            </p:childTnLst>
                          </p:cTn>
                        </p:par>
                      </p:childTnLst>
                    </p:cTn>
                  </p:par>
                </p:childTnLst>
              </p:cTn>
              <p:nextCondLst>
                <p:cond evt="onClick" delay="0">
                  <p:tgtEl>
                    <p:spTgt spid="8"/>
                  </p:tgtEl>
                </p:cond>
              </p:nextCondLst>
            </p:seq>
            <p:seq concurrent="1" nextAc="seek">
              <p:cTn id="87" restart="whenNotActive" fill="hold" evtFilter="cancelBubble" nodeType="interactiveSeq">
                <p:stCondLst>
                  <p:cond evt="onClick" delay="0">
                    <p:tgtEl>
                      <p:spTgt spid="13"/>
                    </p:tgtEl>
                  </p:cond>
                </p:stCondLst>
                <p:endSync evt="end" delay="0">
                  <p:rtn val="all"/>
                </p:endSync>
                <p:childTnLst>
                  <p:par>
                    <p:cTn id="88" fill="hold">
                      <p:stCondLst>
                        <p:cond delay="0"/>
                      </p:stCondLst>
                      <p:childTnLst>
                        <p:par>
                          <p:cTn id="89" fill="hold">
                            <p:stCondLst>
                              <p:cond delay="0"/>
                            </p:stCondLst>
                            <p:childTnLst>
                              <p:par>
                                <p:cTn id="90" presetID="55" presetClass="entr" presetSubtype="0" fill="hold" grpId="0" nodeType="clickEffect">
                                  <p:stCondLst>
                                    <p:cond delay="0"/>
                                  </p:stCondLst>
                                  <p:childTnLst>
                                    <p:set>
                                      <p:cBhvr>
                                        <p:cTn id="91" dur="1" fill="hold">
                                          <p:stCondLst>
                                            <p:cond delay="0"/>
                                          </p:stCondLst>
                                        </p:cTn>
                                        <p:tgtEl>
                                          <p:spTgt spid="14"/>
                                        </p:tgtEl>
                                        <p:attrNameLst>
                                          <p:attrName>style.visibility</p:attrName>
                                        </p:attrNameLst>
                                      </p:cBhvr>
                                      <p:to>
                                        <p:strVal val="visible"/>
                                      </p:to>
                                    </p:set>
                                    <p:anim calcmode="lin" valueType="num">
                                      <p:cBhvr>
                                        <p:cTn id="92" dur="1000" fill="hold"/>
                                        <p:tgtEl>
                                          <p:spTgt spid="14"/>
                                        </p:tgtEl>
                                        <p:attrNameLst>
                                          <p:attrName>ppt_w</p:attrName>
                                        </p:attrNameLst>
                                      </p:cBhvr>
                                      <p:tavLst>
                                        <p:tav tm="0">
                                          <p:val>
                                            <p:strVal val="#ppt_w*0.70"/>
                                          </p:val>
                                        </p:tav>
                                        <p:tav tm="100000">
                                          <p:val>
                                            <p:strVal val="#ppt_w"/>
                                          </p:val>
                                        </p:tav>
                                      </p:tavLst>
                                    </p:anim>
                                    <p:anim calcmode="lin" valueType="num">
                                      <p:cBhvr>
                                        <p:cTn id="93" dur="1000" fill="hold"/>
                                        <p:tgtEl>
                                          <p:spTgt spid="14"/>
                                        </p:tgtEl>
                                        <p:attrNameLst>
                                          <p:attrName>ppt_h</p:attrName>
                                        </p:attrNameLst>
                                      </p:cBhvr>
                                      <p:tavLst>
                                        <p:tav tm="0">
                                          <p:val>
                                            <p:strVal val="#ppt_h"/>
                                          </p:val>
                                        </p:tav>
                                        <p:tav tm="100000">
                                          <p:val>
                                            <p:strVal val="#ppt_h"/>
                                          </p:val>
                                        </p:tav>
                                      </p:tavLst>
                                    </p:anim>
                                    <p:animEffect transition="in" filter="fade">
                                      <p:cBhvr>
                                        <p:cTn id="94" dur="1000"/>
                                        <p:tgtEl>
                                          <p:spTgt spid="14"/>
                                        </p:tgtEl>
                                      </p:cBhvr>
                                    </p:animEffect>
                                  </p:childTnLst>
                                </p:cTn>
                              </p:par>
                            </p:childTnLst>
                          </p:cTn>
                        </p:par>
                      </p:childTnLst>
                    </p:cTn>
                  </p:par>
                </p:childTnLst>
              </p:cTn>
              <p:nextCondLst>
                <p:cond evt="onClick" delay="0">
                  <p:tgtEl>
                    <p:spTgt spid="13"/>
                  </p:tgtEl>
                </p:cond>
              </p:nextCondLst>
            </p:seq>
            <p:seq concurrent="1" nextAc="seek">
              <p:cTn id="95" restart="whenNotActive" fill="hold" evtFilter="cancelBubble" nodeType="interactiveSeq">
                <p:stCondLst>
                  <p:cond evt="onClick" delay="0">
                    <p:tgtEl>
                      <p:spTgt spid="14"/>
                    </p:tgtEl>
                  </p:cond>
                </p:stCondLst>
                <p:endSync evt="end" delay="0">
                  <p:rtn val="all"/>
                </p:endSync>
                <p:childTnLst>
                  <p:par>
                    <p:cTn id="96" fill="hold">
                      <p:stCondLst>
                        <p:cond delay="0"/>
                      </p:stCondLst>
                      <p:childTnLst>
                        <p:par>
                          <p:cTn id="97" fill="hold">
                            <p:stCondLst>
                              <p:cond delay="0"/>
                            </p:stCondLst>
                            <p:childTnLst>
                              <p:par>
                                <p:cTn id="98" presetID="1" presetClass="exit" presetSubtype="0" fill="hold" grpId="1" nodeType="withEffect">
                                  <p:stCondLst>
                                    <p:cond delay="0"/>
                                  </p:stCondLst>
                                  <p:childTnLst>
                                    <p:set>
                                      <p:cBhvr>
                                        <p:cTn id="99" dur="1" fill="hold">
                                          <p:stCondLst>
                                            <p:cond delay="0"/>
                                          </p:stCondLst>
                                        </p:cTn>
                                        <p:tgtEl>
                                          <p:spTgt spid="13"/>
                                        </p:tgtEl>
                                        <p:attrNameLst>
                                          <p:attrName>style.visibility</p:attrName>
                                        </p:attrNameLst>
                                      </p:cBhvr>
                                      <p:to>
                                        <p:strVal val="hidden"/>
                                      </p:to>
                                    </p:set>
                                  </p:childTnLst>
                                </p:cTn>
                              </p:par>
                            </p:childTnLst>
                          </p:cTn>
                        </p:par>
                      </p:childTnLst>
                    </p:cTn>
                  </p:par>
                  <p:par>
                    <p:cTn id="100" fill="hold">
                      <p:stCondLst>
                        <p:cond delay="indefinite"/>
                      </p:stCondLst>
                      <p:childTnLst>
                        <p:par>
                          <p:cTn id="101" fill="hold">
                            <p:stCondLst>
                              <p:cond delay="0"/>
                            </p:stCondLst>
                            <p:childTnLst>
                              <p:par>
                                <p:cTn id="102" presetID="1" presetClass="exit" presetSubtype="0" fill="hold" grpId="1" nodeType="clickEffect">
                                  <p:stCondLst>
                                    <p:cond delay="0"/>
                                  </p:stCondLst>
                                  <p:childTnLst>
                                    <p:set>
                                      <p:cBhvr>
                                        <p:cTn id="103"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104" restart="whenNotActive" fill="hold" evtFilter="cancelBubble" nodeType="interactiveSeq">
                <p:stCondLst>
                  <p:cond evt="onClick" delay="0">
                    <p:tgtEl>
                      <p:spTgt spid="10"/>
                    </p:tgtEl>
                  </p:cond>
                </p:stCondLst>
                <p:endSync evt="end" delay="0">
                  <p:rtn val="all"/>
                </p:endSync>
                <p:childTnLst>
                  <p:par>
                    <p:cTn id="105" fill="hold">
                      <p:stCondLst>
                        <p:cond delay="0"/>
                      </p:stCondLst>
                      <p:childTnLst>
                        <p:par>
                          <p:cTn id="106" fill="hold">
                            <p:stCondLst>
                              <p:cond delay="0"/>
                            </p:stCondLst>
                            <p:childTnLst>
                              <p:par>
                                <p:cTn id="107" presetID="14" presetClass="emph" presetSubtype="0" fill="hold" grpId="0" nodeType="clickEffect">
                                  <p:stCondLst>
                                    <p:cond delay="0"/>
                                  </p:stCondLst>
                                  <p:childTnLst>
                                    <p:animClr clrSpc="rgb" dir="cw">
                                      <p:cBhvr override="childStyle">
                                        <p:cTn id="108" dur="1900" fill="hold">
                                          <p:stCondLst>
                                            <p:cond delay="100"/>
                                          </p:stCondLst>
                                        </p:cTn>
                                        <p:tgtEl>
                                          <p:spTgt spid="10">
                                            <p:txEl>
                                              <p:pRg st="0" end="0"/>
                                            </p:txEl>
                                          </p:spTgt>
                                        </p:tgtEl>
                                        <p:attrNameLst>
                                          <p:attrName>style.color</p:attrName>
                                        </p:attrNameLst>
                                      </p:cBhvr>
                                      <p:to>
                                        <a:schemeClr val="accent2"/>
                                      </p:to>
                                    </p:animClr>
                                    <p:animClr clrSpc="rgb" dir="cw">
                                      <p:cBhvr>
                                        <p:cTn id="109" dur="1900" fill="hold">
                                          <p:stCondLst>
                                            <p:cond delay="100"/>
                                          </p:stCondLst>
                                        </p:cTn>
                                        <p:tgtEl>
                                          <p:spTgt spid="10">
                                            <p:txEl>
                                              <p:pRg st="0" end="0"/>
                                            </p:txEl>
                                          </p:spTgt>
                                        </p:tgtEl>
                                        <p:attrNameLst>
                                          <p:attrName>fillColor</p:attrName>
                                        </p:attrNameLst>
                                      </p:cBhvr>
                                      <p:to>
                                        <a:schemeClr val="accent2"/>
                                      </p:to>
                                    </p:animClr>
                                    <p:set>
                                      <p:cBhvr>
                                        <p:cTn id="110" dur="1900" fill="hold">
                                          <p:stCondLst>
                                            <p:cond delay="100"/>
                                          </p:stCondLst>
                                        </p:cTn>
                                        <p:tgtEl>
                                          <p:spTgt spid="10">
                                            <p:txEl>
                                              <p:pRg st="0" end="0"/>
                                            </p:txEl>
                                          </p:spTgt>
                                        </p:tgtEl>
                                        <p:attrNameLst>
                                          <p:attrName>fill.type</p:attrName>
                                        </p:attrNameLst>
                                      </p:cBhvr>
                                      <p:to>
                                        <p:strVal val="solid"/>
                                      </p:to>
                                    </p:set>
                                    <p:set>
                                      <p:cBhvr>
                                        <p:cTn id="111" dur="1900" fill="hold">
                                          <p:stCondLst>
                                            <p:cond delay="100"/>
                                          </p:stCondLst>
                                        </p:cTn>
                                        <p:tgtEl>
                                          <p:spTgt spid="10">
                                            <p:txEl>
                                              <p:pRg st="0" end="0"/>
                                            </p:txEl>
                                          </p:spTgt>
                                        </p:tgtEl>
                                        <p:attrNameLst>
                                          <p:attrName>fill.on</p:attrName>
                                        </p:attrNameLst>
                                      </p:cBhvr>
                                      <p:to>
                                        <p:strVal val="true"/>
                                      </p:to>
                                    </p:set>
                                    <p:animScale>
                                      <p:cBhvr>
                                        <p:cTn id="112" dur="200" fill="hold">
                                          <p:stCondLst>
                                            <p:cond delay="0"/>
                                          </p:stCondLst>
                                        </p:cTn>
                                        <p:tgtEl>
                                          <p:spTgt spid="10">
                                            <p:txEl>
                                              <p:pRg st="0" end="0"/>
                                            </p:txEl>
                                          </p:spTgt>
                                        </p:tgtEl>
                                      </p:cBhvr>
                                      <p:from x="100000" y="100000"/>
                                      <p:to x="100000" y="5000"/>
                                    </p:animScale>
                                    <p:animScale>
                                      <p:cBhvr>
                                        <p:cTn id="113" dur="200" fill="hold">
                                          <p:stCondLst>
                                            <p:cond delay="200"/>
                                          </p:stCondLst>
                                        </p:cTn>
                                        <p:tgtEl>
                                          <p:spTgt spid="10">
                                            <p:txEl>
                                              <p:pRg st="0" end="0"/>
                                            </p:txEl>
                                          </p:spTgt>
                                        </p:tgtEl>
                                      </p:cBhvr>
                                      <p:from x="100000" y="5000"/>
                                      <p:to x="120000" y="150000"/>
                                    </p:animScale>
                                    <p:animScale>
                                      <p:cBhvr>
                                        <p:cTn id="114" dur="600" fill="hold">
                                          <p:stCondLst>
                                            <p:cond delay="1400"/>
                                          </p:stCondLst>
                                        </p:cTn>
                                        <p:tgtEl>
                                          <p:spTgt spid="10">
                                            <p:txEl>
                                              <p:pRg st="0" end="0"/>
                                            </p:txEl>
                                          </p:spTgt>
                                        </p:tgtEl>
                                      </p:cBhvr>
                                      <p:to x="120000" y="150000"/>
                                    </p:animScale>
                                  </p:childTnLst>
                                </p:cTn>
                              </p:par>
                            </p:childTnLst>
                          </p:cTn>
                        </p:par>
                      </p:childTnLst>
                    </p:cTn>
                  </p:par>
                  <p:par>
                    <p:cTn id="115" fill="hold">
                      <p:stCondLst>
                        <p:cond delay="indefinite"/>
                      </p:stCondLst>
                      <p:childTnLst>
                        <p:par>
                          <p:cTn id="116" fill="hold">
                            <p:stCondLst>
                              <p:cond delay="0"/>
                            </p:stCondLst>
                            <p:childTnLst>
                              <p:par>
                                <p:cTn id="117" presetID="55" presetClass="entr" presetSubtype="0" fill="hold" grpId="0" nodeType="clickEffect">
                                  <p:stCondLst>
                                    <p:cond delay="0"/>
                                  </p:stCondLst>
                                  <p:childTnLst>
                                    <p:set>
                                      <p:cBhvr>
                                        <p:cTn id="118" dur="1" fill="hold">
                                          <p:stCondLst>
                                            <p:cond delay="0"/>
                                          </p:stCondLst>
                                        </p:cTn>
                                        <p:tgtEl>
                                          <p:spTgt spid="17"/>
                                        </p:tgtEl>
                                        <p:attrNameLst>
                                          <p:attrName>style.visibility</p:attrName>
                                        </p:attrNameLst>
                                      </p:cBhvr>
                                      <p:to>
                                        <p:strVal val="visible"/>
                                      </p:to>
                                    </p:set>
                                    <p:anim calcmode="lin" valueType="num">
                                      <p:cBhvr>
                                        <p:cTn id="119" dur="1000" fill="hold"/>
                                        <p:tgtEl>
                                          <p:spTgt spid="17"/>
                                        </p:tgtEl>
                                        <p:attrNameLst>
                                          <p:attrName>ppt_w</p:attrName>
                                        </p:attrNameLst>
                                      </p:cBhvr>
                                      <p:tavLst>
                                        <p:tav tm="0">
                                          <p:val>
                                            <p:strVal val="#ppt_w*0.70"/>
                                          </p:val>
                                        </p:tav>
                                        <p:tav tm="100000">
                                          <p:val>
                                            <p:strVal val="#ppt_w"/>
                                          </p:val>
                                        </p:tav>
                                      </p:tavLst>
                                    </p:anim>
                                    <p:anim calcmode="lin" valueType="num">
                                      <p:cBhvr>
                                        <p:cTn id="120" dur="1000" fill="hold"/>
                                        <p:tgtEl>
                                          <p:spTgt spid="17"/>
                                        </p:tgtEl>
                                        <p:attrNameLst>
                                          <p:attrName>ppt_h</p:attrName>
                                        </p:attrNameLst>
                                      </p:cBhvr>
                                      <p:tavLst>
                                        <p:tav tm="0">
                                          <p:val>
                                            <p:strVal val="#ppt_h"/>
                                          </p:val>
                                        </p:tav>
                                        <p:tav tm="100000">
                                          <p:val>
                                            <p:strVal val="#ppt_h"/>
                                          </p:val>
                                        </p:tav>
                                      </p:tavLst>
                                    </p:anim>
                                    <p:animEffect transition="in" filter="fade">
                                      <p:cBhvr>
                                        <p:cTn id="121" dur="1000"/>
                                        <p:tgtEl>
                                          <p:spTgt spid="17"/>
                                        </p:tgtEl>
                                      </p:cBhvr>
                                    </p:animEffect>
                                  </p:childTnLst>
                                </p:cTn>
                              </p:par>
                            </p:childTnLst>
                          </p:cTn>
                        </p:par>
                      </p:childTnLst>
                    </p:cTn>
                  </p:par>
                </p:childTnLst>
              </p:cTn>
              <p:nextCondLst>
                <p:cond evt="onClick" delay="0">
                  <p:tgtEl>
                    <p:spTgt spid="10"/>
                  </p:tgtEl>
                </p:cond>
              </p:nextCondLst>
            </p:seq>
            <p:seq concurrent="1" nextAc="seek">
              <p:cTn id="122" restart="whenNotActive" fill="hold" evtFilter="cancelBubble" nodeType="interactiveSeq">
                <p:stCondLst>
                  <p:cond evt="onClick" delay="0">
                    <p:tgtEl>
                      <p:spTgt spid="11"/>
                    </p:tgtEl>
                  </p:cond>
                </p:stCondLst>
                <p:endSync evt="end" delay="0">
                  <p:rtn val="all"/>
                </p:endSync>
                <p:childTnLst>
                  <p:par>
                    <p:cTn id="123" fill="hold">
                      <p:stCondLst>
                        <p:cond delay="0"/>
                      </p:stCondLst>
                      <p:childTnLst>
                        <p:par>
                          <p:cTn id="124" fill="hold">
                            <p:stCondLst>
                              <p:cond delay="0"/>
                            </p:stCondLst>
                            <p:childTnLst>
                              <p:par>
                                <p:cTn id="125" presetID="26" presetClass="emph" presetSubtype="0" fill="hold" grpId="1" nodeType="clickEffect">
                                  <p:stCondLst>
                                    <p:cond delay="0"/>
                                  </p:stCondLst>
                                  <p:childTnLst>
                                    <p:animEffect transition="out" filter="fade">
                                      <p:cBhvr>
                                        <p:cTn id="126" dur="500" tmFilter="0, 0; .2, .5; .8, .5; 1, 0"/>
                                        <p:tgtEl>
                                          <p:spTgt spid="11"/>
                                        </p:tgtEl>
                                      </p:cBhvr>
                                    </p:animEffect>
                                    <p:animScale>
                                      <p:cBhvr>
                                        <p:cTn id="127" dur="250" autoRev="1" fill="hold"/>
                                        <p:tgtEl>
                                          <p:spTgt spid="11"/>
                                        </p:tgtEl>
                                      </p:cBhvr>
                                      <p:by x="105000" y="105000"/>
                                    </p:animScale>
                                  </p:childTnLst>
                                </p:cTn>
                              </p:par>
                            </p:childTnLst>
                          </p:cTn>
                        </p:par>
                      </p:childTnLst>
                    </p:cTn>
                  </p:par>
                  <p:par>
                    <p:cTn id="128" fill="hold">
                      <p:stCondLst>
                        <p:cond delay="indefinite"/>
                      </p:stCondLst>
                      <p:childTnLst>
                        <p:par>
                          <p:cTn id="129" fill="hold">
                            <p:stCondLst>
                              <p:cond delay="0"/>
                            </p:stCondLst>
                            <p:childTnLst>
                              <p:par>
                                <p:cTn id="130" presetID="55" presetClass="entr" presetSubtype="0" fill="hold" grpId="0" nodeType="clickEffect">
                                  <p:stCondLst>
                                    <p:cond delay="0"/>
                                  </p:stCondLst>
                                  <p:childTnLst>
                                    <p:set>
                                      <p:cBhvr>
                                        <p:cTn id="131" dur="1" fill="hold">
                                          <p:stCondLst>
                                            <p:cond delay="0"/>
                                          </p:stCondLst>
                                        </p:cTn>
                                        <p:tgtEl>
                                          <p:spTgt spid="18"/>
                                        </p:tgtEl>
                                        <p:attrNameLst>
                                          <p:attrName>style.visibility</p:attrName>
                                        </p:attrNameLst>
                                      </p:cBhvr>
                                      <p:to>
                                        <p:strVal val="visible"/>
                                      </p:to>
                                    </p:set>
                                    <p:anim calcmode="lin" valueType="num">
                                      <p:cBhvr>
                                        <p:cTn id="132" dur="1000" fill="hold"/>
                                        <p:tgtEl>
                                          <p:spTgt spid="18"/>
                                        </p:tgtEl>
                                        <p:attrNameLst>
                                          <p:attrName>ppt_w</p:attrName>
                                        </p:attrNameLst>
                                      </p:cBhvr>
                                      <p:tavLst>
                                        <p:tav tm="0">
                                          <p:val>
                                            <p:strVal val="#ppt_w*0.70"/>
                                          </p:val>
                                        </p:tav>
                                        <p:tav tm="100000">
                                          <p:val>
                                            <p:strVal val="#ppt_w"/>
                                          </p:val>
                                        </p:tav>
                                      </p:tavLst>
                                    </p:anim>
                                    <p:anim calcmode="lin" valueType="num">
                                      <p:cBhvr>
                                        <p:cTn id="133" dur="1000" fill="hold"/>
                                        <p:tgtEl>
                                          <p:spTgt spid="18"/>
                                        </p:tgtEl>
                                        <p:attrNameLst>
                                          <p:attrName>ppt_h</p:attrName>
                                        </p:attrNameLst>
                                      </p:cBhvr>
                                      <p:tavLst>
                                        <p:tav tm="0">
                                          <p:val>
                                            <p:strVal val="#ppt_h"/>
                                          </p:val>
                                        </p:tav>
                                        <p:tav tm="100000">
                                          <p:val>
                                            <p:strVal val="#ppt_h"/>
                                          </p:val>
                                        </p:tav>
                                      </p:tavLst>
                                    </p:anim>
                                    <p:animEffect transition="in" filter="fade">
                                      <p:cBhvr>
                                        <p:cTn id="134" dur="1000"/>
                                        <p:tgtEl>
                                          <p:spTgt spid="18"/>
                                        </p:tgtEl>
                                      </p:cBhvr>
                                    </p:animEffect>
                                  </p:childTnLst>
                                </p:cTn>
                              </p:par>
                            </p:childTnLst>
                          </p:cTn>
                        </p:par>
                      </p:childTnLst>
                    </p:cTn>
                  </p:par>
                </p:childTnLst>
              </p:cTn>
              <p:nextCondLst>
                <p:cond evt="onClick" delay="0">
                  <p:tgtEl>
                    <p:spTgt spid="11"/>
                  </p:tgtEl>
                </p:cond>
              </p:nextCondLst>
            </p:seq>
            <p:seq concurrent="1" nextAc="seek">
              <p:cTn id="135" restart="whenNotActive" fill="hold" evtFilter="cancelBubble" nodeType="interactiveSeq">
                <p:stCondLst>
                  <p:cond evt="onClick" delay="0">
                    <p:tgtEl>
                      <p:spTgt spid="12"/>
                    </p:tgtEl>
                  </p:cond>
                </p:stCondLst>
                <p:endSync evt="end" delay="0">
                  <p:rtn val="all"/>
                </p:endSync>
                <p:childTnLst>
                  <p:par>
                    <p:cTn id="136" fill="hold">
                      <p:stCondLst>
                        <p:cond delay="0"/>
                      </p:stCondLst>
                      <p:childTnLst>
                        <p:par>
                          <p:cTn id="137" fill="hold">
                            <p:stCondLst>
                              <p:cond delay="0"/>
                            </p:stCondLst>
                            <p:childTnLst>
                              <p:par>
                                <p:cTn id="138" presetID="6" presetClass="emph" presetSubtype="0" autoRev="1" fill="hold" grpId="1" nodeType="clickEffect">
                                  <p:stCondLst>
                                    <p:cond delay="0"/>
                                  </p:stCondLst>
                                  <p:childTnLst>
                                    <p:animScale>
                                      <p:cBhvr>
                                        <p:cTn id="139" dur="2000" fill="hold"/>
                                        <p:tgtEl>
                                          <p:spTgt spid="12"/>
                                        </p:tgtEl>
                                      </p:cBhvr>
                                      <p:by x="150000" y="150000"/>
                                    </p:animScale>
                                  </p:childTnLst>
                                </p:cTn>
                              </p:par>
                            </p:childTnLst>
                          </p:cTn>
                        </p:par>
                        <p:par>
                          <p:cTn id="140" fill="hold">
                            <p:stCondLst>
                              <p:cond delay="4000"/>
                            </p:stCondLst>
                            <p:childTnLst>
                              <p:par>
                                <p:cTn id="141" presetID="55" presetClass="entr" presetSubtype="0" fill="hold" grpId="0" nodeType="afterEffect">
                                  <p:stCondLst>
                                    <p:cond delay="0"/>
                                  </p:stCondLst>
                                  <p:childTnLst>
                                    <p:set>
                                      <p:cBhvr>
                                        <p:cTn id="142" dur="1" fill="hold">
                                          <p:stCondLst>
                                            <p:cond delay="0"/>
                                          </p:stCondLst>
                                        </p:cTn>
                                        <p:tgtEl>
                                          <p:spTgt spid="15"/>
                                        </p:tgtEl>
                                        <p:attrNameLst>
                                          <p:attrName>style.visibility</p:attrName>
                                        </p:attrNameLst>
                                      </p:cBhvr>
                                      <p:to>
                                        <p:strVal val="visible"/>
                                      </p:to>
                                    </p:set>
                                    <p:anim calcmode="lin" valueType="num">
                                      <p:cBhvr>
                                        <p:cTn id="143" dur="1000" fill="hold"/>
                                        <p:tgtEl>
                                          <p:spTgt spid="15"/>
                                        </p:tgtEl>
                                        <p:attrNameLst>
                                          <p:attrName>ppt_w</p:attrName>
                                        </p:attrNameLst>
                                      </p:cBhvr>
                                      <p:tavLst>
                                        <p:tav tm="0">
                                          <p:val>
                                            <p:strVal val="#ppt_w*0.70"/>
                                          </p:val>
                                        </p:tav>
                                        <p:tav tm="100000">
                                          <p:val>
                                            <p:strVal val="#ppt_w"/>
                                          </p:val>
                                        </p:tav>
                                      </p:tavLst>
                                    </p:anim>
                                    <p:anim calcmode="lin" valueType="num">
                                      <p:cBhvr>
                                        <p:cTn id="144" dur="1000" fill="hold"/>
                                        <p:tgtEl>
                                          <p:spTgt spid="15"/>
                                        </p:tgtEl>
                                        <p:attrNameLst>
                                          <p:attrName>ppt_h</p:attrName>
                                        </p:attrNameLst>
                                      </p:cBhvr>
                                      <p:tavLst>
                                        <p:tav tm="0">
                                          <p:val>
                                            <p:strVal val="#ppt_h"/>
                                          </p:val>
                                        </p:tav>
                                        <p:tav tm="100000">
                                          <p:val>
                                            <p:strVal val="#ppt_h"/>
                                          </p:val>
                                        </p:tav>
                                      </p:tavLst>
                                    </p:anim>
                                    <p:animEffect transition="in" filter="fade">
                                      <p:cBhvr>
                                        <p:cTn id="145" dur="1000"/>
                                        <p:tgtEl>
                                          <p:spTgt spid="15"/>
                                        </p:tgtEl>
                                      </p:cBhvr>
                                    </p:animEffect>
                                  </p:childTnLst>
                                </p:cTn>
                              </p:par>
                            </p:childTnLst>
                          </p:cTn>
                        </p:par>
                      </p:childTnLst>
                    </p:cTn>
                  </p:par>
                </p:childTnLst>
              </p:cTn>
              <p:nextCondLst>
                <p:cond evt="onClick" delay="0">
                  <p:tgtEl>
                    <p:spTgt spid="12"/>
                  </p:tgtEl>
                </p:cond>
              </p:nextCondLst>
            </p:seq>
          </p:childTnLst>
        </p:cTn>
      </p:par>
    </p:tnLst>
    <p:bldLst>
      <p:bldP spid="4" grpId="0"/>
      <p:bldP spid="6" grpId="0" build="allAtOnce"/>
      <p:bldP spid="7" grpId="0" build="allAtOnce"/>
      <p:bldP spid="8" grpId="0" build="allAtOnce"/>
      <p:bldP spid="10" grpId="0" build="allAtOnce"/>
      <p:bldP spid="11" grpId="1"/>
      <p:bldP spid="11" grpId="3"/>
      <p:bldP spid="12" grpId="0"/>
      <p:bldP spid="12" grpId="1"/>
      <p:bldP spid="13" grpId="0" animBg="1"/>
      <p:bldP spid="13" grpId="1" animBg="1"/>
      <p:bldP spid="14" grpId="0" animBg="1"/>
      <p:bldP spid="14" grpId="1" animBg="1"/>
      <p:bldP spid="15" grpId="0" animBg="1"/>
      <p:bldP spid="17" grpId="0"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fld id="{BC5885FD-E9F6-4616-A947-C967941DDDC2}" type="slidenum">
              <a:rPr lang="cs-CZ" smtClean="0"/>
              <a:pPr/>
              <a:t>7</a:t>
            </a:fld>
            <a:endParaRPr lang="cs-CZ"/>
          </a:p>
        </p:txBody>
      </p:sp>
      <p:sp>
        <p:nvSpPr>
          <p:cNvPr id="4" name="Nadpis 3"/>
          <p:cNvSpPr>
            <a:spLocks noGrp="1"/>
          </p:cNvSpPr>
          <p:nvPr>
            <p:ph type="title"/>
          </p:nvPr>
        </p:nvSpPr>
        <p:spPr/>
        <p:txBody>
          <a:bodyPr/>
          <a:lstStyle/>
          <a:p>
            <a:r>
              <a:rPr lang="cs-CZ" b="1" dirty="0" smtClean="0">
                <a:solidFill>
                  <a:schemeClr val="tx1"/>
                </a:solidFill>
              </a:rPr>
              <a:t>Vyberte možnosti:</a:t>
            </a:r>
            <a:endParaRPr lang="cs-CZ" b="1" dirty="0">
              <a:solidFill>
                <a:schemeClr val="tx1"/>
              </a:solidFill>
            </a:endParaRPr>
          </a:p>
        </p:txBody>
      </p:sp>
      <p:sp>
        <p:nvSpPr>
          <p:cNvPr id="5" name="TextovéPole 4"/>
          <p:cNvSpPr txBox="1"/>
          <p:nvPr/>
        </p:nvSpPr>
        <p:spPr>
          <a:xfrm>
            <a:off x="467544" y="1340768"/>
            <a:ext cx="7784503" cy="584775"/>
          </a:xfrm>
          <a:prstGeom prst="rect">
            <a:avLst/>
          </a:prstGeom>
          <a:noFill/>
        </p:spPr>
        <p:txBody>
          <a:bodyPr wrap="none" rtlCol="0">
            <a:spAutoFit/>
          </a:bodyPr>
          <a:lstStyle/>
          <a:p>
            <a:r>
              <a:rPr lang="cs-CZ" sz="3200" b="1" dirty="0" smtClean="0"/>
              <a:t>8. Hlavním městem Byzantské říše byl(a, y):</a:t>
            </a:r>
            <a:endParaRPr lang="cs-CZ" sz="3200" b="1" dirty="0"/>
          </a:p>
        </p:txBody>
      </p:sp>
      <p:sp>
        <p:nvSpPr>
          <p:cNvPr id="6" name="TextovéPole 5"/>
          <p:cNvSpPr txBox="1"/>
          <p:nvPr/>
        </p:nvSpPr>
        <p:spPr>
          <a:xfrm>
            <a:off x="649257" y="1952508"/>
            <a:ext cx="1673856" cy="584775"/>
          </a:xfrm>
          <a:prstGeom prst="rect">
            <a:avLst/>
          </a:prstGeom>
          <a:noFill/>
        </p:spPr>
        <p:txBody>
          <a:bodyPr wrap="none" rtlCol="0">
            <a:spAutoFit/>
          </a:bodyPr>
          <a:lstStyle/>
          <a:p>
            <a:r>
              <a:rPr lang="cs-CZ" sz="3200" b="1" dirty="0" smtClean="0">
                <a:solidFill>
                  <a:srgbClr val="FF0000"/>
                </a:solidFill>
              </a:rPr>
              <a:t>A, Cáchy</a:t>
            </a:r>
            <a:endParaRPr lang="cs-CZ" sz="3200" b="1" dirty="0">
              <a:solidFill>
                <a:srgbClr val="FF0000"/>
              </a:solidFill>
            </a:endParaRPr>
          </a:p>
        </p:txBody>
      </p:sp>
      <p:sp>
        <p:nvSpPr>
          <p:cNvPr id="7" name="TextovéPole 6"/>
          <p:cNvSpPr txBox="1"/>
          <p:nvPr/>
        </p:nvSpPr>
        <p:spPr>
          <a:xfrm>
            <a:off x="2323826" y="1925543"/>
            <a:ext cx="3340979" cy="584775"/>
          </a:xfrm>
          <a:prstGeom prst="rect">
            <a:avLst/>
          </a:prstGeom>
          <a:noFill/>
        </p:spPr>
        <p:txBody>
          <a:bodyPr wrap="none" rtlCol="0">
            <a:spAutoFit/>
          </a:bodyPr>
          <a:lstStyle/>
          <a:p>
            <a:r>
              <a:rPr lang="cs-CZ" sz="3200" b="1" dirty="0" smtClean="0">
                <a:solidFill>
                  <a:srgbClr val="7030A0"/>
                </a:solidFill>
              </a:rPr>
              <a:t>B, Konstantinopol</a:t>
            </a:r>
            <a:endParaRPr lang="cs-CZ" sz="3200" b="1" dirty="0">
              <a:solidFill>
                <a:srgbClr val="7030A0"/>
              </a:solidFill>
            </a:endParaRPr>
          </a:p>
        </p:txBody>
      </p:sp>
      <p:sp>
        <p:nvSpPr>
          <p:cNvPr id="8" name="TextovéPole 7"/>
          <p:cNvSpPr txBox="1"/>
          <p:nvPr/>
        </p:nvSpPr>
        <p:spPr>
          <a:xfrm>
            <a:off x="5796135" y="1952507"/>
            <a:ext cx="2061783" cy="584775"/>
          </a:xfrm>
          <a:prstGeom prst="rect">
            <a:avLst/>
          </a:prstGeom>
          <a:noFill/>
        </p:spPr>
        <p:txBody>
          <a:bodyPr wrap="none" rtlCol="0">
            <a:spAutoFit/>
          </a:bodyPr>
          <a:lstStyle/>
          <a:p>
            <a:r>
              <a:rPr lang="cs-CZ" sz="3200" b="1" dirty="0" smtClean="0">
                <a:solidFill>
                  <a:srgbClr val="00B050"/>
                </a:solidFill>
              </a:rPr>
              <a:t>C, Moskva </a:t>
            </a:r>
            <a:endParaRPr lang="cs-CZ" sz="3200" b="1" dirty="0">
              <a:solidFill>
                <a:srgbClr val="00B050"/>
              </a:solidFill>
            </a:endParaRPr>
          </a:p>
        </p:txBody>
      </p:sp>
      <p:sp>
        <p:nvSpPr>
          <p:cNvPr id="9" name="TextovéPole 8"/>
          <p:cNvSpPr txBox="1"/>
          <p:nvPr/>
        </p:nvSpPr>
        <p:spPr>
          <a:xfrm>
            <a:off x="422243" y="2560548"/>
            <a:ext cx="7063152" cy="584775"/>
          </a:xfrm>
          <a:prstGeom prst="rect">
            <a:avLst/>
          </a:prstGeom>
          <a:noFill/>
        </p:spPr>
        <p:txBody>
          <a:bodyPr wrap="none" rtlCol="0">
            <a:spAutoFit/>
          </a:bodyPr>
          <a:lstStyle/>
          <a:p>
            <a:r>
              <a:rPr lang="cs-CZ" sz="3200" b="1" dirty="0" smtClean="0"/>
              <a:t>9. Křesťanská církev se nerozpadla na:  </a:t>
            </a:r>
            <a:endParaRPr lang="cs-CZ" sz="3200" b="1" dirty="0"/>
          </a:p>
        </p:txBody>
      </p:sp>
      <p:sp>
        <p:nvSpPr>
          <p:cNvPr id="10" name="TextovéPole 9"/>
          <p:cNvSpPr txBox="1"/>
          <p:nvPr/>
        </p:nvSpPr>
        <p:spPr>
          <a:xfrm>
            <a:off x="649257" y="3218788"/>
            <a:ext cx="2156360" cy="523220"/>
          </a:xfrm>
          <a:prstGeom prst="rect">
            <a:avLst/>
          </a:prstGeom>
          <a:noFill/>
        </p:spPr>
        <p:txBody>
          <a:bodyPr wrap="none" rtlCol="0">
            <a:spAutoFit/>
          </a:bodyPr>
          <a:lstStyle/>
          <a:p>
            <a:r>
              <a:rPr lang="cs-CZ" sz="2800" b="1" dirty="0" smtClean="0">
                <a:solidFill>
                  <a:srgbClr val="FF0000"/>
                </a:solidFill>
              </a:rPr>
              <a:t>A, pravoslaví</a:t>
            </a:r>
            <a:endParaRPr lang="cs-CZ" sz="2800" b="1" dirty="0">
              <a:solidFill>
                <a:srgbClr val="FF0000"/>
              </a:solidFill>
            </a:endParaRPr>
          </a:p>
        </p:txBody>
      </p:sp>
      <p:sp>
        <p:nvSpPr>
          <p:cNvPr id="11" name="TextovéPole 10"/>
          <p:cNvSpPr txBox="1"/>
          <p:nvPr/>
        </p:nvSpPr>
        <p:spPr>
          <a:xfrm>
            <a:off x="2960682" y="3169438"/>
            <a:ext cx="3316934" cy="584775"/>
          </a:xfrm>
          <a:prstGeom prst="rect">
            <a:avLst/>
          </a:prstGeom>
          <a:noFill/>
        </p:spPr>
        <p:txBody>
          <a:bodyPr wrap="none" rtlCol="0">
            <a:spAutoFit/>
          </a:bodyPr>
          <a:lstStyle/>
          <a:p>
            <a:r>
              <a:rPr lang="cs-CZ" sz="3200" b="1" dirty="0" smtClean="0">
                <a:solidFill>
                  <a:srgbClr val="7030A0"/>
                </a:solidFill>
              </a:rPr>
              <a:t>B, římské katolíky</a:t>
            </a:r>
            <a:endParaRPr lang="cs-CZ" sz="3200" b="1" dirty="0">
              <a:solidFill>
                <a:srgbClr val="7030A0"/>
              </a:solidFill>
            </a:endParaRPr>
          </a:p>
        </p:txBody>
      </p:sp>
      <p:sp>
        <p:nvSpPr>
          <p:cNvPr id="12" name="TextovéPole 11"/>
          <p:cNvSpPr txBox="1"/>
          <p:nvPr/>
        </p:nvSpPr>
        <p:spPr>
          <a:xfrm>
            <a:off x="6329936" y="3209467"/>
            <a:ext cx="1527982" cy="584775"/>
          </a:xfrm>
          <a:prstGeom prst="rect">
            <a:avLst/>
          </a:prstGeom>
          <a:noFill/>
        </p:spPr>
        <p:txBody>
          <a:bodyPr wrap="none" rtlCol="0">
            <a:spAutoFit/>
          </a:bodyPr>
          <a:lstStyle/>
          <a:p>
            <a:r>
              <a:rPr lang="cs-CZ" sz="3200" b="1" dirty="0" smtClean="0">
                <a:solidFill>
                  <a:srgbClr val="00B050"/>
                </a:solidFill>
              </a:rPr>
              <a:t>C, islám</a:t>
            </a:r>
            <a:endParaRPr lang="cs-CZ" sz="3200" b="1" dirty="0">
              <a:solidFill>
                <a:srgbClr val="00B050"/>
              </a:solidFill>
            </a:endParaRPr>
          </a:p>
        </p:txBody>
      </p:sp>
      <p:sp>
        <p:nvSpPr>
          <p:cNvPr id="13" name="TextovéPole 12"/>
          <p:cNvSpPr txBox="1"/>
          <p:nvPr/>
        </p:nvSpPr>
        <p:spPr>
          <a:xfrm>
            <a:off x="415379" y="3794242"/>
            <a:ext cx="4780476" cy="584775"/>
          </a:xfrm>
          <a:prstGeom prst="rect">
            <a:avLst/>
          </a:prstGeom>
          <a:noFill/>
        </p:spPr>
        <p:txBody>
          <a:bodyPr wrap="none" rtlCol="0">
            <a:spAutoFit/>
          </a:bodyPr>
          <a:lstStyle/>
          <a:p>
            <a:r>
              <a:rPr lang="cs-CZ" sz="3200" b="1" dirty="0" smtClean="0"/>
              <a:t>10. Jazykem katolíků byla: </a:t>
            </a:r>
            <a:endParaRPr lang="cs-CZ" sz="3200" b="1" dirty="0"/>
          </a:p>
        </p:txBody>
      </p:sp>
      <p:sp>
        <p:nvSpPr>
          <p:cNvPr id="14" name="TextovéPole 13"/>
          <p:cNvSpPr txBox="1"/>
          <p:nvPr/>
        </p:nvSpPr>
        <p:spPr>
          <a:xfrm>
            <a:off x="477017" y="4443563"/>
            <a:ext cx="1624163" cy="584775"/>
          </a:xfrm>
          <a:prstGeom prst="rect">
            <a:avLst/>
          </a:prstGeom>
          <a:noFill/>
        </p:spPr>
        <p:txBody>
          <a:bodyPr wrap="none" rtlCol="0">
            <a:spAutoFit/>
          </a:bodyPr>
          <a:lstStyle/>
          <a:p>
            <a:r>
              <a:rPr lang="cs-CZ" sz="3200" b="1" dirty="0" smtClean="0">
                <a:solidFill>
                  <a:srgbClr val="FF0000"/>
                </a:solidFill>
              </a:rPr>
              <a:t>A, latina</a:t>
            </a:r>
            <a:endParaRPr lang="cs-CZ" sz="3200" b="1" dirty="0">
              <a:solidFill>
                <a:srgbClr val="FF0000"/>
              </a:solidFill>
            </a:endParaRPr>
          </a:p>
        </p:txBody>
      </p:sp>
      <p:sp>
        <p:nvSpPr>
          <p:cNvPr id="15" name="TextovéPole 14"/>
          <p:cNvSpPr txBox="1"/>
          <p:nvPr/>
        </p:nvSpPr>
        <p:spPr>
          <a:xfrm>
            <a:off x="2323113" y="4443562"/>
            <a:ext cx="1854995" cy="584775"/>
          </a:xfrm>
          <a:prstGeom prst="rect">
            <a:avLst/>
          </a:prstGeom>
          <a:noFill/>
        </p:spPr>
        <p:txBody>
          <a:bodyPr wrap="none" rtlCol="0">
            <a:spAutoFit/>
          </a:bodyPr>
          <a:lstStyle/>
          <a:p>
            <a:r>
              <a:rPr lang="cs-CZ" sz="3200" b="1" dirty="0" smtClean="0">
                <a:solidFill>
                  <a:srgbClr val="7030A0"/>
                </a:solidFill>
              </a:rPr>
              <a:t>B, řečtina</a:t>
            </a:r>
            <a:endParaRPr lang="cs-CZ" sz="3200" b="1" dirty="0">
              <a:solidFill>
                <a:srgbClr val="7030A0"/>
              </a:solidFill>
            </a:endParaRPr>
          </a:p>
        </p:txBody>
      </p:sp>
      <p:sp>
        <p:nvSpPr>
          <p:cNvPr id="16" name="TextovéPole 15"/>
          <p:cNvSpPr txBox="1"/>
          <p:nvPr/>
        </p:nvSpPr>
        <p:spPr>
          <a:xfrm>
            <a:off x="4359795" y="4379017"/>
            <a:ext cx="2329484" cy="584775"/>
          </a:xfrm>
          <a:prstGeom prst="rect">
            <a:avLst/>
          </a:prstGeom>
          <a:noFill/>
        </p:spPr>
        <p:txBody>
          <a:bodyPr wrap="none" rtlCol="0">
            <a:spAutoFit/>
          </a:bodyPr>
          <a:lstStyle/>
          <a:p>
            <a:r>
              <a:rPr lang="cs-CZ" sz="3200" b="1" dirty="0" smtClean="0">
                <a:solidFill>
                  <a:srgbClr val="00B050"/>
                </a:solidFill>
              </a:rPr>
              <a:t>C, angličtina</a:t>
            </a:r>
            <a:endParaRPr lang="cs-CZ" sz="3200" b="1" dirty="0">
              <a:solidFill>
                <a:srgbClr val="00B050"/>
              </a:solidFill>
            </a:endParaRPr>
          </a:p>
        </p:txBody>
      </p:sp>
      <p:sp>
        <p:nvSpPr>
          <p:cNvPr id="17" name="TextovéPole 16"/>
          <p:cNvSpPr txBox="1"/>
          <p:nvPr/>
        </p:nvSpPr>
        <p:spPr>
          <a:xfrm>
            <a:off x="349014" y="5153224"/>
            <a:ext cx="5803192" cy="584775"/>
          </a:xfrm>
          <a:prstGeom prst="rect">
            <a:avLst/>
          </a:prstGeom>
          <a:noFill/>
        </p:spPr>
        <p:txBody>
          <a:bodyPr wrap="none" rtlCol="0">
            <a:spAutoFit/>
          </a:bodyPr>
          <a:lstStyle/>
          <a:p>
            <a:r>
              <a:rPr lang="cs-CZ" sz="3200" b="1" dirty="0" smtClean="0"/>
              <a:t>11. Jazykem pravoslavných byla: </a:t>
            </a:r>
            <a:endParaRPr lang="cs-CZ" sz="3200" b="1" dirty="0"/>
          </a:p>
        </p:txBody>
      </p:sp>
      <p:sp>
        <p:nvSpPr>
          <p:cNvPr id="18" name="TextovéPole 17"/>
          <p:cNvSpPr txBox="1"/>
          <p:nvPr/>
        </p:nvSpPr>
        <p:spPr>
          <a:xfrm>
            <a:off x="682915" y="5836622"/>
            <a:ext cx="1624163" cy="584775"/>
          </a:xfrm>
          <a:prstGeom prst="rect">
            <a:avLst/>
          </a:prstGeom>
          <a:noFill/>
        </p:spPr>
        <p:txBody>
          <a:bodyPr wrap="none" rtlCol="0">
            <a:spAutoFit/>
          </a:bodyPr>
          <a:lstStyle/>
          <a:p>
            <a:r>
              <a:rPr lang="cs-CZ" sz="3200" b="1" dirty="0" smtClean="0">
                <a:solidFill>
                  <a:srgbClr val="FF0000"/>
                </a:solidFill>
              </a:rPr>
              <a:t>A, latina</a:t>
            </a:r>
            <a:endParaRPr lang="cs-CZ" sz="3200" b="1" dirty="0">
              <a:solidFill>
                <a:srgbClr val="FF0000"/>
              </a:solidFill>
            </a:endParaRPr>
          </a:p>
        </p:txBody>
      </p:sp>
      <p:sp>
        <p:nvSpPr>
          <p:cNvPr id="19" name="TextovéPole 18"/>
          <p:cNvSpPr txBox="1"/>
          <p:nvPr/>
        </p:nvSpPr>
        <p:spPr>
          <a:xfrm>
            <a:off x="2627784" y="5836622"/>
            <a:ext cx="1854995" cy="584775"/>
          </a:xfrm>
          <a:prstGeom prst="rect">
            <a:avLst/>
          </a:prstGeom>
          <a:noFill/>
        </p:spPr>
        <p:txBody>
          <a:bodyPr wrap="none" rtlCol="0">
            <a:spAutoFit/>
          </a:bodyPr>
          <a:lstStyle/>
          <a:p>
            <a:r>
              <a:rPr lang="cs-CZ" sz="3200" b="1" dirty="0" smtClean="0">
                <a:solidFill>
                  <a:srgbClr val="7030A0"/>
                </a:solidFill>
              </a:rPr>
              <a:t>B, řečtina</a:t>
            </a:r>
            <a:endParaRPr lang="cs-CZ" sz="3200" b="1" dirty="0">
              <a:solidFill>
                <a:srgbClr val="7030A0"/>
              </a:solidFill>
            </a:endParaRPr>
          </a:p>
        </p:txBody>
      </p:sp>
      <p:sp>
        <p:nvSpPr>
          <p:cNvPr id="20" name="TextovéPole 19"/>
          <p:cNvSpPr txBox="1"/>
          <p:nvPr/>
        </p:nvSpPr>
        <p:spPr>
          <a:xfrm>
            <a:off x="4789168" y="5836621"/>
            <a:ext cx="2329484" cy="584775"/>
          </a:xfrm>
          <a:prstGeom prst="rect">
            <a:avLst/>
          </a:prstGeom>
          <a:noFill/>
        </p:spPr>
        <p:txBody>
          <a:bodyPr wrap="none" rtlCol="0">
            <a:spAutoFit/>
          </a:bodyPr>
          <a:lstStyle/>
          <a:p>
            <a:r>
              <a:rPr lang="cs-CZ" sz="3200" b="1" dirty="0" smtClean="0">
                <a:solidFill>
                  <a:srgbClr val="00B050"/>
                </a:solidFill>
              </a:rPr>
              <a:t>C, angličtina</a:t>
            </a:r>
            <a:endParaRPr lang="cs-CZ" sz="3200" b="1" dirty="0">
              <a:solidFill>
                <a:srgbClr val="00B050"/>
              </a:solidFill>
            </a:endParaRPr>
          </a:p>
        </p:txBody>
      </p:sp>
    </p:spTree>
    <p:extLst>
      <p:ext uri="{BB962C8B-B14F-4D97-AF65-F5344CB8AC3E}">
        <p14:creationId xmlns:p14="http://schemas.microsoft.com/office/powerpoint/2010/main" xmlns="" val="21219197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3500"/>
                            </p:stCondLst>
                            <p:childTnLst>
                              <p:par>
                                <p:cTn id="51" presetID="10"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500"/>
                                        <p:tgtEl>
                                          <p:spTgt spid="18"/>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fade">
                                      <p:cBhvr>
                                        <p:cTn id="56" dur="500"/>
                                        <p:tgtEl>
                                          <p:spTgt spid="19"/>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0" restart="whenNotActive" fill="hold" evtFilter="cancelBubble" nodeType="interactiveSeq">
                <p:stCondLst>
                  <p:cond evt="onClick" delay="0">
                    <p:tgtEl>
                      <p:spTgt spid="6"/>
                    </p:tgtEl>
                  </p:cond>
                </p:stCondLst>
                <p:endSync evt="end" delay="0">
                  <p:rtn val="all"/>
                </p:endSync>
                <p:childTnLst>
                  <p:par>
                    <p:cTn id="61" fill="hold">
                      <p:stCondLst>
                        <p:cond delay="0"/>
                      </p:stCondLst>
                      <p:childTnLst>
                        <p:par>
                          <p:cTn id="62" fill="hold">
                            <p:stCondLst>
                              <p:cond delay="0"/>
                            </p:stCondLst>
                            <p:childTnLst>
                              <p:par>
                                <p:cTn id="63" presetID="1" presetClass="exit" presetSubtype="0" fill="hold" grpId="1" nodeType="clickEffect">
                                  <p:stCondLst>
                                    <p:cond delay="0"/>
                                  </p:stCondLst>
                                  <p:childTnLst>
                                    <p:set>
                                      <p:cBhvr>
                                        <p:cTn id="64" dur="1" fill="hold">
                                          <p:stCondLst>
                                            <p:cond delay="0"/>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65" restart="whenNotActive" fill="hold" evtFilter="cancelBubble" nodeType="interactiveSeq">
                <p:stCondLst>
                  <p:cond evt="onClick" delay="0">
                    <p:tgtEl>
                      <p:spTgt spid="7"/>
                    </p:tgtEl>
                  </p:cond>
                </p:stCondLst>
                <p:endSync evt="end" delay="0">
                  <p:rtn val="all"/>
                </p:endSync>
                <p:childTnLst>
                  <p:par>
                    <p:cTn id="66" fill="hold">
                      <p:stCondLst>
                        <p:cond delay="0"/>
                      </p:stCondLst>
                      <p:childTnLst>
                        <p:par>
                          <p:cTn id="67" fill="hold">
                            <p:stCondLst>
                              <p:cond delay="0"/>
                            </p:stCondLst>
                            <p:childTnLst>
                              <p:par>
                                <p:cTn id="68" presetID="6" presetClass="emph" presetSubtype="0" autoRev="1" fill="hold" grpId="1" nodeType="clickEffect">
                                  <p:stCondLst>
                                    <p:cond delay="0"/>
                                  </p:stCondLst>
                                  <p:childTnLst>
                                    <p:animScale>
                                      <p:cBhvr>
                                        <p:cTn id="69" dur="2000" fill="hold"/>
                                        <p:tgtEl>
                                          <p:spTgt spid="7"/>
                                        </p:tgtEl>
                                      </p:cBhvr>
                                      <p:by x="150000" y="150000"/>
                                    </p:animScale>
                                  </p:childTnLst>
                                </p:cTn>
                              </p:par>
                            </p:childTnLst>
                          </p:cTn>
                        </p:par>
                      </p:childTnLst>
                    </p:cTn>
                  </p:par>
                </p:childTnLst>
              </p:cTn>
              <p:nextCondLst>
                <p:cond evt="onClick" delay="0">
                  <p:tgtEl>
                    <p:spTgt spid="7"/>
                  </p:tgtEl>
                </p:cond>
              </p:nextCondLst>
            </p:seq>
            <p:seq concurrent="1" nextAc="seek">
              <p:cTn id="70" restart="whenNotActive" fill="hold" evtFilter="cancelBubble" nodeType="interactiveSeq">
                <p:stCondLst>
                  <p:cond evt="onClick" delay="0">
                    <p:tgtEl>
                      <p:spTgt spid="8"/>
                    </p:tgtEl>
                  </p:cond>
                </p:stCondLst>
                <p:endSync evt="end" delay="0">
                  <p:rtn val="all"/>
                </p:endSync>
                <p:childTnLst>
                  <p:par>
                    <p:cTn id="71" fill="hold">
                      <p:stCondLst>
                        <p:cond delay="0"/>
                      </p:stCondLst>
                      <p:childTnLst>
                        <p:par>
                          <p:cTn id="72" fill="hold">
                            <p:stCondLst>
                              <p:cond delay="0"/>
                            </p:stCondLst>
                            <p:childTnLst>
                              <p:par>
                                <p:cTn id="73" presetID="1" presetClass="exit" presetSubtype="0" fill="hold" grpId="1" nodeType="clickEffect">
                                  <p:stCondLst>
                                    <p:cond delay="0"/>
                                  </p:stCondLst>
                                  <p:childTnLst>
                                    <p:set>
                                      <p:cBhvr>
                                        <p:cTn id="74" dur="1" fill="hold">
                                          <p:stCondLst>
                                            <p:cond delay="0"/>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75" restart="whenNotActive" fill="hold" evtFilter="cancelBubble" nodeType="interactiveSeq">
                <p:stCondLst>
                  <p:cond evt="onClick" delay="0">
                    <p:tgtEl>
                      <p:spTgt spid="10"/>
                    </p:tgtEl>
                  </p:cond>
                </p:stCondLst>
                <p:endSync evt="end" delay="0">
                  <p:rtn val="all"/>
                </p:endSync>
                <p:childTnLst>
                  <p:par>
                    <p:cTn id="76" fill="hold">
                      <p:stCondLst>
                        <p:cond delay="0"/>
                      </p:stCondLst>
                      <p:childTnLst>
                        <p:par>
                          <p:cTn id="77" fill="hold">
                            <p:stCondLst>
                              <p:cond delay="0"/>
                            </p:stCondLst>
                            <p:childTnLst>
                              <p:par>
                                <p:cTn id="78" presetID="1" presetClass="exit" presetSubtype="0" fill="hold" grpId="2" nodeType="clickEffect">
                                  <p:stCondLst>
                                    <p:cond delay="0"/>
                                  </p:stCondLst>
                                  <p:childTnLst>
                                    <p:set>
                                      <p:cBhvr>
                                        <p:cTn id="79"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80" restart="whenNotActive" fill="hold" evtFilter="cancelBubble" nodeType="interactiveSeq">
                <p:stCondLst>
                  <p:cond evt="onClick" delay="0">
                    <p:tgtEl>
                      <p:spTgt spid="11"/>
                    </p:tgtEl>
                  </p:cond>
                </p:stCondLst>
                <p:endSync evt="end" delay="0">
                  <p:rtn val="all"/>
                </p:endSync>
                <p:childTnLst>
                  <p:par>
                    <p:cTn id="81" fill="hold">
                      <p:stCondLst>
                        <p:cond delay="0"/>
                      </p:stCondLst>
                      <p:childTnLst>
                        <p:par>
                          <p:cTn id="82" fill="hold">
                            <p:stCondLst>
                              <p:cond delay="0"/>
                            </p:stCondLst>
                            <p:childTnLst>
                              <p:par>
                                <p:cTn id="83" presetID="1" presetClass="exit" presetSubtype="0" fill="hold" grpId="1" nodeType="clickEffect">
                                  <p:stCondLst>
                                    <p:cond delay="0"/>
                                  </p:stCondLst>
                                  <p:childTnLst>
                                    <p:set>
                                      <p:cBhvr>
                                        <p:cTn id="84"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85" restart="whenNotActive" fill="hold" evtFilter="cancelBubble" nodeType="interactiveSeq">
                <p:stCondLst>
                  <p:cond evt="onClick" delay="0">
                    <p:tgtEl>
                      <p:spTgt spid="12"/>
                    </p:tgtEl>
                  </p:cond>
                </p:stCondLst>
                <p:endSync evt="end" delay="0">
                  <p:rtn val="all"/>
                </p:endSync>
                <p:childTnLst>
                  <p:par>
                    <p:cTn id="86" fill="hold">
                      <p:stCondLst>
                        <p:cond delay="0"/>
                      </p:stCondLst>
                      <p:childTnLst>
                        <p:par>
                          <p:cTn id="87" fill="hold">
                            <p:stCondLst>
                              <p:cond delay="0"/>
                            </p:stCondLst>
                            <p:childTnLst>
                              <p:par>
                                <p:cTn id="88" presetID="6" presetClass="emph" presetSubtype="0" autoRev="1" fill="hold" grpId="1" nodeType="clickEffect">
                                  <p:stCondLst>
                                    <p:cond delay="0"/>
                                  </p:stCondLst>
                                  <p:childTnLst>
                                    <p:animScale>
                                      <p:cBhvr>
                                        <p:cTn id="89" dur="2000" fill="hold"/>
                                        <p:tgtEl>
                                          <p:spTgt spid="12"/>
                                        </p:tgtEl>
                                      </p:cBhvr>
                                      <p:by x="150000" y="150000"/>
                                    </p:animScale>
                                  </p:childTnLst>
                                </p:cTn>
                              </p:par>
                            </p:childTnLst>
                          </p:cTn>
                        </p:par>
                      </p:childTnLst>
                    </p:cTn>
                  </p:par>
                </p:childTnLst>
              </p:cTn>
              <p:nextCondLst>
                <p:cond evt="onClick" delay="0">
                  <p:tgtEl>
                    <p:spTgt spid="12"/>
                  </p:tgtEl>
                </p:cond>
              </p:nextCondLst>
            </p:seq>
            <p:seq concurrent="1" nextAc="seek">
              <p:cTn id="90" restart="whenNotActive" fill="hold" evtFilter="cancelBubble" nodeType="interactiveSeq">
                <p:stCondLst>
                  <p:cond evt="onClick" delay="0">
                    <p:tgtEl>
                      <p:spTgt spid="14"/>
                    </p:tgtEl>
                  </p:cond>
                </p:stCondLst>
                <p:endSync evt="end" delay="0">
                  <p:rtn val="all"/>
                </p:endSync>
                <p:childTnLst>
                  <p:par>
                    <p:cTn id="91" fill="hold">
                      <p:stCondLst>
                        <p:cond delay="0"/>
                      </p:stCondLst>
                      <p:childTnLst>
                        <p:par>
                          <p:cTn id="92" fill="hold">
                            <p:stCondLst>
                              <p:cond delay="0"/>
                            </p:stCondLst>
                            <p:childTnLst>
                              <p:par>
                                <p:cTn id="93" presetID="6" presetClass="emph" presetSubtype="0" autoRev="1" fill="hold" grpId="1" nodeType="clickEffect">
                                  <p:stCondLst>
                                    <p:cond delay="0"/>
                                  </p:stCondLst>
                                  <p:childTnLst>
                                    <p:animScale>
                                      <p:cBhvr>
                                        <p:cTn id="94" dur="2000" fill="hold"/>
                                        <p:tgtEl>
                                          <p:spTgt spid="14"/>
                                        </p:tgtEl>
                                      </p:cBhvr>
                                      <p:by x="150000" y="150000"/>
                                    </p:animScale>
                                  </p:childTnLst>
                                </p:cTn>
                              </p:par>
                            </p:childTnLst>
                          </p:cTn>
                        </p:par>
                      </p:childTnLst>
                    </p:cTn>
                  </p:par>
                </p:childTnLst>
              </p:cTn>
              <p:nextCondLst>
                <p:cond evt="onClick" delay="0">
                  <p:tgtEl>
                    <p:spTgt spid="14"/>
                  </p:tgtEl>
                </p:cond>
              </p:nextCondLst>
            </p:seq>
            <p:seq concurrent="1" nextAc="seek">
              <p:cTn id="95" restart="whenNotActive" fill="hold" evtFilter="cancelBubble" nodeType="interactiveSeq">
                <p:stCondLst>
                  <p:cond evt="onClick" delay="0">
                    <p:tgtEl>
                      <p:spTgt spid="15"/>
                    </p:tgtEl>
                  </p:cond>
                </p:stCondLst>
                <p:endSync evt="end" delay="0">
                  <p:rtn val="all"/>
                </p:endSync>
                <p:childTnLst>
                  <p:par>
                    <p:cTn id="96" fill="hold">
                      <p:stCondLst>
                        <p:cond delay="0"/>
                      </p:stCondLst>
                      <p:childTnLst>
                        <p:par>
                          <p:cTn id="97" fill="hold">
                            <p:stCondLst>
                              <p:cond delay="0"/>
                            </p:stCondLst>
                            <p:childTnLst>
                              <p:par>
                                <p:cTn id="98" presetID="1" presetClass="exit" presetSubtype="0" fill="hold" grpId="1" nodeType="clickEffect">
                                  <p:stCondLst>
                                    <p:cond delay="0"/>
                                  </p:stCondLst>
                                  <p:childTnLst>
                                    <p:set>
                                      <p:cBhvr>
                                        <p:cTn id="99" dur="1" fill="hold">
                                          <p:stCondLst>
                                            <p:cond delay="0"/>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100" restart="whenNotActive" fill="hold" evtFilter="cancelBubble" nodeType="interactiveSeq">
                <p:stCondLst>
                  <p:cond evt="onClick" delay="0">
                    <p:tgtEl>
                      <p:spTgt spid="16"/>
                    </p:tgtEl>
                  </p:cond>
                </p:stCondLst>
                <p:endSync evt="end" delay="0">
                  <p:rtn val="all"/>
                </p:endSync>
                <p:childTnLst>
                  <p:par>
                    <p:cTn id="101" fill="hold">
                      <p:stCondLst>
                        <p:cond delay="0"/>
                      </p:stCondLst>
                      <p:childTnLst>
                        <p:par>
                          <p:cTn id="102" fill="hold">
                            <p:stCondLst>
                              <p:cond delay="0"/>
                            </p:stCondLst>
                            <p:childTnLst>
                              <p:par>
                                <p:cTn id="103" presetID="1" presetClass="exit" presetSubtype="0" fill="hold" grpId="1" nodeType="clickEffect">
                                  <p:stCondLst>
                                    <p:cond delay="0"/>
                                  </p:stCondLst>
                                  <p:childTnLst>
                                    <p:set>
                                      <p:cBhvr>
                                        <p:cTn id="104"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105" restart="whenNotActive" fill="hold" evtFilter="cancelBubble" nodeType="interactiveSeq">
                <p:stCondLst>
                  <p:cond evt="onClick" delay="0">
                    <p:tgtEl>
                      <p:spTgt spid="18"/>
                    </p:tgtEl>
                  </p:cond>
                </p:stCondLst>
                <p:endSync evt="end" delay="0">
                  <p:rtn val="all"/>
                </p:endSync>
                <p:childTnLst>
                  <p:par>
                    <p:cTn id="106" fill="hold">
                      <p:stCondLst>
                        <p:cond delay="0"/>
                      </p:stCondLst>
                      <p:childTnLst>
                        <p:par>
                          <p:cTn id="107" fill="hold">
                            <p:stCondLst>
                              <p:cond delay="0"/>
                            </p:stCondLst>
                            <p:childTnLst>
                              <p:par>
                                <p:cTn id="108" presetID="1" presetClass="exit" presetSubtype="0" fill="hold" grpId="1" nodeType="clickEffect">
                                  <p:stCondLst>
                                    <p:cond delay="0"/>
                                  </p:stCondLst>
                                  <p:childTnLst>
                                    <p:set>
                                      <p:cBhvr>
                                        <p:cTn id="109" dur="1" fill="hold">
                                          <p:stCondLst>
                                            <p:cond delay="0"/>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110" restart="whenNotActive" fill="hold" evtFilter="cancelBubble" nodeType="interactiveSeq">
                <p:stCondLst>
                  <p:cond evt="onClick" delay="0">
                    <p:tgtEl>
                      <p:spTgt spid="19"/>
                    </p:tgtEl>
                  </p:cond>
                </p:stCondLst>
                <p:endSync evt="end" delay="0">
                  <p:rtn val="all"/>
                </p:endSync>
                <p:childTnLst>
                  <p:par>
                    <p:cTn id="111" fill="hold">
                      <p:stCondLst>
                        <p:cond delay="0"/>
                      </p:stCondLst>
                      <p:childTnLst>
                        <p:par>
                          <p:cTn id="112" fill="hold">
                            <p:stCondLst>
                              <p:cond delay="0"/>
                            </p:stCondLst>
                            <p:childTnLst>
                              <p:par>
                                <p:cTn id="113" presetID="6" presetClass="emph" presetSubtype="0" autoRev="1" fill="hold" grpId="1" nodeType="clickEffect">
                                  <p:stCondLst>
                                    <p:cond delay="0"/>
                                  </p:stCondLst>
                                  <p:childTnLst>
                                    <p:animScale>
                                      <p:cBhvr>
                                        <p:cTn id="114" dur="2000" fill="hold"/>
                                        <p:tgtEl>
                                          <p:spTgt spid="19"/>
                                        </p:tgtEl>
                                      </p:cBhvr>
                                      <p:by x="150000" y="150000"/>
                                    </p:animScale>
                                  </p:childTnLst>
                                </p:cTn>
                              </p:par>
                            </p:childTnLst>
                          </p:cTn>
                        </p:par>
                      </p:childTnLst>
                    </p:cTn>
                  </p:par>
                </p:childTnLst>
              </p:cTn>
              <p:nextCondLst>
                <p:cond evt="onClick" delay="0">
                  <p:tgtEl>
                    <p:spTgt spid="19"/>
                  </p:tgtEl>
                </p:cond>
              </p:nextCondLst>
            </p:seq>
            <p:seq concurrent="1" nextAc="seek">
              <p:cTn id="115" restart="whenNotActive" fill="hold" evtFilter="cancelBubble" nodeType="interactiveSeq">
                <p:stCondLst>
                  <p:cond evt="onClick" delay="0">
                    <p:tgtEl>
                      <p:spTgt spid="20"/>
                    </p:tgtEl>
                  </p:cond>
                </p:stCondLst>
                <p:endSync evt="end" delay="0">
                  <p:rtn val="all"/>
                </p:endSync>
                <p:childTnLst>
                  <p:par>
                    <p:cTn id="116" fill="hold">
                      <p:stCondLst>
                        <p:cond delay="0"/>
                      </p:stCondLst>
                      <p:childTnLst>
                        <p:par>
                          <p:cTn id="117" fill="hold">
                            <p:stCondLst>
                              <p:cond delay="0"/>
                            </p:stCondLst>
                            <p:childTnLst>
                              <p:par>
                                <p:cTn id="118" presetID="1" presetClass="exit" presetSubtype="0" fill="hold" grpId="1" nodeType="clickEffect">
                                  <p:stCondLst>
                                    <p:cond delay="0"/>
                                  </p:stCondLst>
                                  <p:childTnLst>
                                    <p:set>
                                      <p:cBhvr>
                                        <p:cTn id="119" dur="1" fill="hold">
                                          <p:stCondLst>
                                            <p:cond delay="0"/>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5" grpId="0"/>
      <p:bldP spid="6" grpId="0"/>
      <p:bldP spid="6" grpId="1"/>
      <p:bldP spid="7" grpId="0"/>
      <p:bldP spid="7" grpId="1"/>
      <p:bldP spid="8" grpId="0"/>
      <p:bldP spid="8" grpId="1"/>
      <p:bldP spid="9" grpId="0"/>
      <p:bldP spid="10" grpId="0"/>
      <p:bldP spid="10" grpId="2"/>
      <p:bldP spid="11" grpId="0"/>
      <p:bldP spid="11" grpId="1"/>
      <p:bldP spid="12" grpId="0"/>
      <p:bldP spid="12" grpId="1"/>
      <p:bldP spid="13" grpId="0"/>
      <p:bldP spid="14" grpId="0"/>
      <p:bldP spid="14" grpId="1"/>
      <p:bldP spid="15" grpId="0"/>
      <p:bldP spid="15" grpId="1"/>
      <p:bldP spid="16" grpId="0"/>
      <p:bldP spid="16" grpId="1"/>
      <p:bldP spid="17" grpId="0"/>
      <p:bldP spid="18" grpId="0"/>
      <p:bldP spid="18" grpId="1"/>
      <p:bldP spid="19" grpId="0"/>
      <p:bldP spid="19" grpId="1"/>
      <p:bldP spid="20" grpId="0"/>
      <p:bldP spid="20" grpId="1"/>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fld id="{BC5885FD-E9F6-4616-A947-C967941DDDC2}" type="slidenum">
              <a:rPr lang="cs-CZ" smtClean="0"/>
              <a:pPr/>
              <a:t>8</a:t>
            </a:fld>
            <a:endParaRPr lang="cs-CZ"/>
          </a:p>
        </p:txBody>
      </p:sp>
      <p:sp>
        <p:nvSpPr>
          <p:cNvPr id="4" name="Nadpis 3"/>
          <p:cNvSpPr>
            <a:spLocks noGrp="1"/>
          </p:cNvSpPr>
          <p:nvPr>
            <p:ph type="title"/>
          </p:nvPr>
        </p:nvSpPr>
        <p:spPr/>
        <p:txBody>
          <a:bodyPr/>
          <a:lstStyle/>
          <a:p>
            <a:r>
              <a:rPr lang="cs-CZ" b="1" dirty="0">
                <a:solidFill>
                  <a:schemeClr val="tx1"/>
                </a:solidFill>
              </a:rPr>
              <a:t>Vyberte možnosti:</a:t>
            </a:r>
            <a:endParaRPr lang="cs-CZ" dirty="0"/>
          </a:p>
        </p:txBody>
      </p:sp>
      <p:sp>
        <p:nvSpPr>
          <p:cNvPr id="5" name="TextovéPole 4"/>
          <p:cNvSpPr txBox="1"/>
          <p:nvPr/>
        </p:nvSpPr>
        <p:spPr>
          <a:xfrm>
            <a:off x="539552" y="1484784"/>
            <a:ext cx="5479385" cy="584775"/>
          </a:xfrm>
          <a:prstGeom prst="rect">
            <a:avLst/>
          </a:prstGeom>
          <a:noFill/>
        </p:spPr>
        <p:txBody>
          <a:bodyPr wrap="none" rtlCol="0">
            <a:spAutoFit/>
          </a:bodyPr>
          <a:lstStyle/>
          <a:p>
            <a:r>
              <a:rPr lang="cs-CZ" sz="3200" b="1" dirty="0" smtClean="0"/>
              <a:t>12. Kde sídlila katolická církev?</a:t>
            </a:r>
            <a:endParaRPr lang="cs-CZ" sz="3200" b="1" dirty="0"/>
          </a:p>
        </p:txBody>
      </p:sp>
      <p:sp>
        <p:nvSpPr>
          <p:cNvPr id="6" name="TextovéPole 5"/>
          <p:cNvSpPr txBox="1"/>
          <p:nvPr/>
        </p:nvSpPr>
        <p:spPr>
          <a:xfrm>
            <a:off x="964998" y="2052960"/>
            <a:ext cx="1306768" cy="584775"/>
          </a:xfrm>
          <a:prstGeom prst="rect">
            <a:avLst/>
          </a:prstGeom>
          <a:noFill/>
        </p:spPr>
        <p:txBody>
          <a:bodyPr wrap="none" rtlCol="0">
            <a:spAutoFit/>
          </a:bodyPr>
          <a:lstStyle/>
          <a:p>
            <a:r>
              <a:rPr lang="cs-CZ" sz="3200" b="1" dirty="0" smtClean="0">
                <a:solidFill>
                  <a:srgbClr val="FF0000"/>
                </a:solidFill>
              </a:rPr>
              <a:t>A, Řím</a:t>
            </a:r>
            <a:endParaRPr lang="cs-CZ" sz="3200" b="1" dirty="0">
              <a:solidFill>
                <a:srgbClr val="FF0000"/>
              </a:solidFill>
            </a:endParaRPr>
          </a:p>
        </p:txBody>
      </p:sp>
      <p:sp>
        <p:nvSpPr>
          <p:cNvPr id="7" name="TextovéPole 6"/>
          <p:cNvSpPr txBox="1"/>
          <p:nvPr/>
        </p:nvSpPr>
        <p:spPr>
          <a:xfrm>
            <a:off x="2483768" y="2092206"/>
            <a:ext cx="3340979" cy="584775"/>
          </a:xfrm>
          <a:prstGeom prst="rect">
            <a:avLst/>
          </a:prstGeom>
          <a:noFill/>
        </p:spPr>
        <p:txBody>
          <a:bodyPr wrap="none" rtlCol="0">
            <a:spAutoFit/>
          </a:bodyPr>
          <a:lstStyle/>
          <a:p>
            <a:r>
              <a:rPr lang="cs-CZ" sz="3200" b="1" dirty="0" smtClean="0">
                <a:solidFill>
                  <a:srgbClr val="7030A0"/>
                </a:solidFill>
              </a:rPr>
              <a:t>B, Konstantinopol</a:t>
            </a:r>
            <a:endParaRPr lang="cs-CZ" sz="3200" b="1" dirty="0">
              <a:solidFill>
                <a:srgbClr val="7030A0"/>
              </a:solidFill>
            </a:endParaRPr>
          </a:p>
        </p:txBody>
      </p:sp>
      <p:sp>
        <p:nvSpPr>
          <p:cNvPr id="8" name="TextovéPole 7"/>
          <p:cNvSpPr txBox="1"/>
          <p:nvPr/>
        </p:nvSpPr>
        <p:spPr>
          <a:xfrm>
            <a:off x="6156176" y="2052959"/>
            <a:ext cx="1874231" cy="584775"/>
          </a:xfrm>
          <a:prstGeom prst="rect">
            <a:avLst/>
          </a:prstGeom>
          <a:noFill/>
        </p:spPr>
        <p:txBody>
          <a:bodyPr wrap="none" rtlCol="0">
            <a:spAutoFit/>
          </a:bodyPr>
          <a:lstStyle/>
          <a:p>
            <a:r>
              <a:rPr lang="cs-CZ" sz="3200" b="1" dirty="0" smtClean="0">
                <a:solidFill>
                  <a:srgbClr val="00B050"/>
                </a:solidFill>
              </a:rPr>
              <a:t>C, Athény</a:t>
            </a:r>
            <a:endParaRPr lang="cs-CZ" sz="3200" b="1" dirty="0">
              <a:solidFill>
                <a:srgbClr val="00B050"/>
              </a:solidFill>
            </a:endParaRPr>
          </a:p>
        </p:txBody>
      </p:sp>
      <p:sp>
        <p:nvSpPr>
          <p:cNvPr id="9" name="TextovéPole 8"/>
          <p:cNvSpPr txBox="1"/>
          <p:nvPr/>
        </p:nvSpPr>
        <p:spPr>
          <a:xfrm>
            <a:off x="566913" y="2769622"/>
            <a:ext cx="6271269" cy="584775"/>
          </a:xfrm>
          <a:prstGeom prst="rect">
            <a:avLst/>
          </a:prstGeom>
          <a:noFill/>
        </p:spPr>
        <p:txBody>
          <a:bodyPr wrap="none" rtlCol="0">
            <a:spAutoFit/>
          </a:bodyPr>
          <a:lstStyle/>
          <a:p>
            <a:r>
              <a:rPr lang="cs-CZ" sz="3200" b="1" dirty="0" smtClean="0"/>
              <a:t>13. Který národ obsadil Jeruzalém? </a:t>
            </a:r>
            <a:endParaRPr lang="cs-CZ" sz="3200" b="1" dirty="0"/>
          </a:p>
        </p:txBody>
      </p:sp>
      <p:sp>
        <p:nvSpPr>
          <p:cNvPr id="10" name="TextovéPole 9"/>
          <p:cNvSpPr txBox="1"/>
          <p:nvPr/>
        </p:nvSpPr>
        <p:spPr>
          <a:xfrm>
            <a:off x="539552" y="3354397"/>
            <a:ext cx="2122697" cy="584775"/>
          </a:xfrm>
          <a:prstGeom prst="rect">
            <a:avLst/>
          </a:prstGeom>
          <a:noFill/>
        </p:spPr>
        <p:txBody>
          <a:bodyPr wrap="none" rtlCol="0">
            <a:spAutoFit/>
          </a:bodyPr>
          <a:lstStyle/>
          <a:p>
            <a:r>
              <a:rPr lang="cs-CZ" sz="3200" b="1" dirty="0" smtClean="0">
                <a:solidFill>
                  <a:srgbClr val="FF0000"/>
                </a:solidFill>
              </a:rPr>
              <a:t>A, Arabové</a:t>
            </a:r>
            <a:endParaRPr lang="cs-CZ" sz="3200" b="1" dirty="0">
              <a:solidFill>
                <a:srgbClr val="FF0000"/>
              </a:solidFill>
            </a:endParaRPr>
          </a:p>
        </p:txBody>
      </p:sp>
      <p:sp>
        <p:nvSpPr>
          <p:cNvPr id="11" name="TextovéPole 10"/>
          <p:cNvSpPr txBox="1"/>
          <p:nvPr/>
        </p:nvSpPr>
        <p:spPr>
          <a:xfrm>
            <a:off x="3131840" y="3364060"/>
            <a:ext cx="1489510" cy="584775"/>
          </a:xfrm>
          <a:prstGeom prst="rect">
            <a:avLst/>
          </a:prstGeom>
          <a:noFill/>
        </p:spPr>
        <p:txBody>
          <a:bodyPr wrap="none" rtlCol="0">
            <a:spAutoFit/>
          </a:bodyPr>
          <a:lstStyle/>
          <a:p>
            <a:r>
              <a:rPr lang="cs-CZ" sz="3200" b="1" dirty="0" smtClean="0">
                <a:solidFill>
                  <a:srgbClr val="7030A0"/>
                </a:solidFill>
              </a:rPr>
              <a:t>B, Turci</a:t>
            </a:r>
            <a:endParaRPr lang="cs-CZ" sz="3200" b="1" dirty="0">
              <a:solidFill>
                <a:srgbClr val="7030A0"/>
              </a:solidFill>
            </a:endParaRPr>
          </a:p>
        </p:txBody>
      </p:sp>
      <p:sp>
        <p:nvSpPr>
          <p:cNvPr id="12" name="TextovéPole 11"/>
          <p:cNvSpPr txBox="1"/>
          <p:nvPr/>
        </p:nvSpPr>
        <p:spPr>
          <a:xfrm>
            <a:off x="5079385" y="3388350"/>
            <a:ext cx="2242922" cy="584775"/>
          </a:xfrm>
          <a:prstGeom prst="rect">
            <a:avLst/>
          </a:prstGeom>
          <a:noFill/>
        </p:spPr>
        <p:txBody>
          <a:bodyPr wrap="none" rtlCol="0">
            <a:spAutoFit/>
          </a:bodyPr>
          <a:lstStyle/>
          <a:p>
            <a:r>
              <a:rPr lang="cs-CZ" sz="3200" b="1" dirty="0" smtClean="0">
                <a:solidFill>
                  <a:srgbClr val="00B050"/>
                </a:solidFill>
              </a:rPr>
              <a:t>C, Frankové</a:t>
            </a:r>
            <a:endParaRPr lang="cs-CZ" sz="3200" b="1" dirty="0">
              <a:solidFill>
                <a:srgbClr val="00B050"/>
              </a:solidFill>
            </a:endParaRPr>
          </a:p>
        </p:txBody>
      </p:sp>
      <p:sp>
        <p:nvSpPr>
          <p:cNvPr id="13" name="TextovéPole 12"/>
          <p:cNvSpPr txBox="1"/>
          <p:nvPr/>
        </p:nvSpPr>
        <p:spPr>
          <a:xfrm>
            <a:off x="683568" y="3973125"/>
            <a:ext cx="6268063" cy="584775"/>
          </a:xfrm>
          <a:prstGeom prst="rect">
            <a:avLst/>
          </a:prstGeom>
          <a:noFill/>
        </p:spPr>
        <p:txBody>
          <a:bodyPr wrap="none" rtlCol="0">
            <a:spAutoFit/>
          </a:bodyPr>
          <a:lstStyle/>
          <a:p>
            <a:r>
              <a:rPr lang="cs-CZ" sz="3200" b="1" dirty="0" smtClean="0"/>
              <a:t>14. Jak zareagovala Byzantská říše?</a:t>
            </a:r>
            <a:endParaRPr lang="cs-CZ" sz="3200" b="1" dirty="0"/>
          </a:p>
        </p:txBody>
      </p:sp>
      <p:sp>
        <p:nvSpPr>
          <p:cNvPr id="14" name="TextovéPole 13"/>
          <p:cNvSpPr txBox="1"/>
          <p:nvPr/>
        </p:nvSpPr>
        <p:spPr>
          <a:xfrm>
            <a:off x="683568" y="4653136"/>
            <a:ext cx="1479892" cy="584775"/>
          </a:xfrm>
          <a:prstGeom prst="rect">
            <a:avLst/>
          </a:prstGeom>
          <a:noFill/>
        </p:spPr>
        <p:txBody>
          <a:bodyPr wrap="none" rtlCol="0">
            <a:spAutoFit/>
          </a:bodyPr>
          <a:lstStyle/>
          <a:p>
            <a:r>
              <a:rPr lang="cs-CZ" sz="3200" b="1" dirty="0" smtClean="0">
                <a:solidFill>
                  <a:srgbClr val="FF0000"/>
                </a:solidFill>
              </a:rPr>
              <a:t>A, nijak</a:t>
            </a:r>
            <a:endParaRPr lang="cs-CZ" sz="3200" b="1" dirty="0">
              <a:solidFill>
                <a:srgbClr val="FF0000"/>
              </a:solidFill>
            </a:endParaRPr>
          </a:p>
        </p:txBody>
      </p:sp>
      <p:sp>
        <p:nvSpPr>
          <p:cNvPr id="15" name="TextovéPole 14"/>
          <p:cNvSpPr txBox="1"/>
          <p:nvPr/>
        </p:nvSpPr>
        <p:spPr>
          <a:xfrm>
            <a:off x="2238116" y="4653135"/>
            <a:ext cx="2794355" cy="584775"/>
          </a:xfrm>
          <a:prstGeom prst="rect">
            <a:avLst/>
          </a:prstGeom>
          <a:noFill/>
        </p:spPr>
        <p:txBody>
          <a:bodyPr wrap="none" rtlCol="0">
            <a:spAutoFit/>
          </a:bodyPr>
          <a:lstStyle/>
          <a:p>
            <a:r>
              <a:rPr lang="cs-CZ" sz="3200" b="1" dirty="0" smtClean="0">
                <a:solidFill>
                  <a:srgbClr val="7030A0"/>
                </a:solidFill>
              </a:rPr>
              <a:t>B, uzavřela mír</a:t>
            </a:r>
            <a:endParaRPr lang="cs-CZ" sz="3200" b="1" dirty="0">
              <a:solidFill>
                <a:srgbClr val="7030A0"/>
              </a:solidFill>
            </a:endParaRPr>
          </a:p>
        </p:txBody>
      </p:sp>
      <p:sp>
        <p:nvSpPr>
          <p:cNvPr id="16" name="TextovéPole 15"/>
          <p:cNvSpPr txBox="1"/>
          <p:nvPr/>
        </p:nvSpPr>
        <p:spPr>
          <a:xfrm>
            <a:off x="4984160" y="4595480"/>
            <a:ext cx="3865161" cy="584775"/>
          </a:xfrm>
          <a:prstGeom prst="rect">
            <a:avLst/>
          </a:prstGeom>
          <a:noFill/>
        </p:spPr>
        <p:txBody>
          <a:bodyPr wrap="none" rtlCol="0">
            <a:spAutoFit/>
          </a:bodyPr>
          <a:lstStyle/>
          <a:p>
            <a:r>
              <a:rPr lang="cs-CZ" sz="3200" b="1" dirty="0" smtClean="0">
                <a:solidFill>
                  <a:srgbClr val="00B050"/>
                </a:solidFill>
              </a:rPr>
              <a:t>C, křížovou výpravou</a:t>
            </a:r>
            <a:endParaRPr lang="cs-CZ" sz="3200" b="1" dirty="0">
              <a:solidFill>
                <a:srgbClr val="00B050"/>
              </a:solidFill>
            </a:endParaRPr>
          </a:p>
        </p:txBody>
      </p:sp>
    </p:spTree>
    <p:extLst>
      <p:ext uri="{BB962C8B-B14F-4D97-AF65-F5344CB8AC3E}">
        <p14:creationId xmlns:p14="http://schemas.microsoft.com/office/powerpoint/2010/main" xmlns="" val="119437541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500"/>
                                        <p:tgtEl>
                                          <p:spTgt spid="5">
                                            <p:txEl>
                                              <p:pRg st="0" end="0"/>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Effect transition="in" filter="fade">
                                      <p:cBhvr>
                                        <p:cTn id="15" dur="500"/>
                                        <p:tgtEl>
                                          <p:spTgt spid="6">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animEffect transition="in" filter="fade">
                                      <p:cBhvr>
                                        <p:cTn id="25" dur="500"/>
                                        <p:tgtEl>
                                          <p:spTgt spid="9">
                                            <p:txEl>
                                              <p:pRg st="0" end="0"/>
                                            </p:txEl>
                                          </p:spTgt>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par>
                                <p:cTn id="30" presetID="10" presetClass="entr" presetSubtype="0" fill="hold" nodeType="withEffect">
                                  <p:stCondLst>
                                    <p:cond delay="0"/>
                                  </p:stCondLst>
                                  <p:childTnLst>
                                    <p:set>
                                      <p:cBhvr>
                                        <p:cTn id="31" dur="1" fill="hold">
                                          <p:stCondLst>
                                            <p:cond delay="0"/>
                                          </p:stCondLst>
                                        </p:cTn>
                                        <p:tgtEl>
                                          <p:spTgt spid="11">
                                            <p:txEl>
                                              <p:pRg st="0" end="0"/>
                                            </p:txEl>
                                          </p:spTgt>
                                        </p:tgtEl>
                                        <p:attrNameLst>
                                          <p:attrName>style.visibility</p:attrName>
                                        </p:attrNameLst>
                                      </p:cBhvr>
                                      <p:to>
                                        <p:strVal val="visible"/>
                                      </p:to>
                                    </p:set>
                                    <p:animEffect transition="in" filter="fade">
                                      <p:cBhvr>
                                        <p:cTn id="32" dur="500"/>
                                        <p:tgtEl>
                                          <p:spTgt spid="11">
                                            <p:txEl>
                                              <p:pRg st="0" end="0"/>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12">
                                            <p:txEl>
                                              <p:pRg st="0" end="0"/>
                                            </p:txEl>
                                          </p:spTgt>
                                        </p:tgtEl>
                                        <p:attrNameLst>
                                          <p:attrName>style.visibility</p:attrName>
                                        </p:attrNameLst>
                                      </p:cBhvr>
                                      <p:to>
                                        <p:strVal val="visible"/>
                                      </p:to>
                                    </p:set>
                                    <p:animEffect transition="in" filter="fade">
                                      <p:cBhvr>
                                        <p:cTn id="35" dur="500"/>
                                        <p:tgtEl>
                                          <p:spTgt spid="12">
                                            <p:txEl>
                                              <p:pRg st="0" end="0"/>
                                            </p:txEl>
                                          </p:spTgt>
                                        </p:tgtEl>
                                      </p:cBhvr>
                                    </p:animEffect>
                                  </p:childTnLst>
                                </p:cTn>
                              </p:par>
                            </p:childTnLst>
                          </p:cTn>
                        </p:par>
                        <p:par>
                          <p:cTn id="36" fill="hold">
                            <p:stCondLst>
                              <p:cond delay="2500"/>
                            </p:stCondLst>
                            <p:childTnLst>
                              <p:par>
                                <p:cTn id="37" presetID="10" presetClass="entr" presetSubtype="0" fill="hold" nodeType="afterEffect">
                                  <p:stCondLst>
                                    <p:cond delay="0"/>
                                  </p:stCondLst>
                                  <p:childTnLst>
                                    <p:set>
                                      <p:cBhvr>
                                        <p:cTn id="38" dur="1" fill="hold">
                                          <p:stCondLst>
                                            <p:cond delay="0"/>
                                          </p:stCondLst>
                                        </p:cTn>
                                        <p:tgtEl>
                                          <p:spTgt spid="13">
                                            <p:txEl>
                                              <p:pRg st="0" end="0"/>
                                            </p:txEl>
                                          </p:spTgt>
                                        </p:tgtEl>
                                        <p:attrNameLst>
                                          <p:attrName>style.visibility</p:attrName>
                                        </p:attrNameLst>
                                      </p:cBhvr>
                                      <p:to>
                                        <p:strVal val="visible"/>
                                      </p:to>
                                    </p:set>
                                    <p:animEffect transition="in" filter="fade">
                                      <p:cBhvr>
                                        <p:cTn id="39" dur="500"/>
                                        <p:tgtEl>
                                          <p:spTgt spid="13">
                                            <p:txEl>
                                              <p:pRg st="0" end="0"/>
                                            </p:txEl>
                                          </p:spTgt>
                                        </p:tgtEl>
                                      </p:cBhvr>
                                    </p:animEffect>
                                  </p:childTnLst>
                                </p:cTn>
                              </p:par>
                            </p:childTnLst>
                          </p:cTn>
                        </p:par>
                        <p:par>
                          <p:cTn id="40" fill="hold">
                            <p:stCondLst>
                              <p:cond delay="3000"/>
                            </p:stCondLst>
                            <p:childTnLst>
                              <p:par>
                                <p:cTn id="41" presetID="10" presetClass="entr" presetSubtype="0" fill="hold" nodeType="afterEffect">
                                  <p:stCondLst>
                                    <p:cond delay="0"/>
                                  </p:stCondLst>
                                  <p:childTnLst>
                                    <p:set>
                                      <p:cBhvr>
                                        <p:cTn id="42" dur="1" fill="hold">
                                          <p:stCondLst>
                                            <p:cond delay="0"/>
                                          </p:stCondLst>
                                        </p:cTn>
                                        <p:tgtEl>
                                          <p:spTgt spid="14">
                                            <p:txEl>
                                              <p:pRg st="0" end="0"/>
                                            </p:txEl>
                                          </p:spTgt>
                                        </p:tgtEl>
                                        <p:attrNameLst>
                                          <p:attrName>style.visibility</p:attrName>
                                        </p:attrNameLst>
                                      </p:cBhvr>
                                      <p:to>
                                        <p:strVal val="visible"/>
                                      </p:to>
                                    </p:set>
                                    <p:animEffect transition="in" filter="fade">
                                      <p:cBhvr>
                                        <p:cTn id="43" dur="500"/>
                                        <p:tgtEl>
                                          <p:spTgt spid="14">
                                            <p:txEl>
                                              <p:pRg st="0" end="0"/>
                                            </p:tx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0" presetClass="entr" presetSubtype="0" fill="hold" nodeType="withEffect">
                                  <p:stCondLst>
                                    <p:cond delay="0"/>
                                  </p:stCondLst>
                                  <p:childTnLst>
                                    <p:set>
                                      <p:cBhvr>
                                        <p:cTn id="48" dur="1" fill="hold">
                                          <p:stCondLst>
                                            <p:cond delay="0"/>
                                          </p:stCondLst>
                                        </p:cTn>
                                        <p:tgtEl>
                                          <p:spTgt spid="16">
                                            <p:txEl>
                                              <p:pRg st="0" end="0"/>
                                            </p:txEl>
                                          </p:spTgt>
                                        </p:tgtEl>
                                        <p:attrNameLst>
                                          <p:attrName>style.visibility</p:attrName>
                                        </p:attrNameLst>
                                      </p:cBhvr>
                                      <p:to>
                                        <p:strVal val="visible"/>
                                      </p:to>
                                    </p:set>
                                    <p:animEffect transition="in" filter="fade">
                                      <p:cBhvr>
                                        <p:cTn id="49" dur="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6"/>
                    </p:tgtEl>
                  </p:cond>
                </p:stCondLst>
                <p:endSync evt="end" delay="0">
                  <p:rtn val="all"/>
                </p:endSync>
                <p:childTnLst>
                  <p:par>
                    <p:cTn id="51" fill="hold">
                      <p:stCondLst>
                        <p:cond delay="0"/>
                      </p:stCondLst>
                      <p:childTnLst>
                        <p:par>
                          <p:cTn id="52" fill="hold">
                            <p:stCondLst>
                              <p:cond delay="0"/>
                            </p:stCondLst>
                            <p:childTnLst>
                              <p:par>
                                <p:cTn id="53" presetID="6" presetClass="emph" presetSubtype="0" autoRev="1" fill="hold" grpId="0" nodeType="clickEffect">
                                  <p:stCondLst>
                                    <p:cond delay="0"/>
                                  </p:stCondLst>
                                  <p:childTnLst>
                                    <p:animScale>
                                      <p:cBhvr>
                                        <p:cTn id="54" dur="2000" fill="hold"/>
                                        <p:tgtEl>
                                          <p:spTgt spid="6">
                                            <p:txEl>
                                              <p:pRg st="0" end="0"/>
                                            </p:txEl>
                                          </p:spTgt>
                                        </p:tgtEl>
                                      </p:cBhvr>
                                      <p:by x="150000" y="150000"/>
                                    </p:animScale>
                                  </p:childTnLst>
                                </p:cTn>
                              </p:par>
                            </p:childTnLst>
                          </p:cTn>
                        </p:par>
                      </p:childTnLst>
                    </p:cTn>
                  </p:par>
                </p:childTnLst>
              </p:cTn>
              <p:nextCondLst>
                <p:cond evt="onClick" delay="0">
                  <p:tgtEl>
                    <p:spTgt spid="6"/>
                  </p:tgtEl>
                </p:cond>
              </p:nextCondLst>
            </p:seq>
            <p:seq concurrent="1" nextAc="seek">
              <p:cTn id="55" restart="whenNotActive" fill="hold" evtFilter="cancelBubble" nodeType="interactiveSeq">
                <p:stCondLst>
                  <p:cond evt="onClick" delay="0">
                    <p:tgtEl>
                      <p:spTgt spid="8"/>
                    </p:tgtEl>
                  </p:cond>
                </p:stCondLst>
                <p:endSync evt="end" delay="0">
                  <p:rtn val="all"/>
                </p:endSync>
                <p:childTnLst>
                  <p:par>
                    <p:cTn id="56" fill="hold">
                      <p:stCondLst>
                        <p:cond delay="0"/>
                      </p:stCondLst>
                      <p:childTnLst>
                        <p:par>
                          <p:cTn id="57" fill="hold">
                            <p:stCondLst>
                              <p:cond delay="0"/>
                            </p:stCondLst>
                            <p:childTnLst>
                              <p:par>
                                <p:cTn id="58" presetID="1" presetClass="exit" presetSubtype="0" fill="hold" grpId="1" nodeType="clickEffect">
                                  <p:stCondLst>
                                    <p:cond delay="0"/>
                                  </p:stCondLst>
                                  <p:childTnLst>
                                    <p:set>
                                      <p:cBhvr>
                                        <p:cTn id="59" dur="1" fill="hold">
                                          <p:stCondLst>
                                            <p:cond delay="0"/>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60" restart="whenNotActive" fill="hold" evtFilter="cancelBubble" nodeType="interactiveSeq">
                <p:stCondLst>
                  <p:cond evt="onClick" delay="0">
                    <p:tgtEl>
                      <p:spTgt spid="10"/>
                    </p:tgtEl>
                  </p:cond>
                </p:stCondLst>
                <p:endSync evt="end" delay="0">
                  <p:rtn val="all"/>
                </p:endSync>
                <p:childTnLst>
                  <p:par>
                    <p:cTn id="61" fill="hold">
                      <p:stCondLst>
                        <p:cond delay="0"/>
                      </p:stCondLst>
                      <p:childTnLst>
                        <p:par>
                          <p:cTn id="62" fill="hold">
                            <p:stCondLst>
                              <p:cond delay="0"/>
                            </p:stCondLst>
                            <p:childTnLst>
                              <p:par>
                                <p:cTn id="63" presetID="1" presetClass="exit" presetSubtype="0" fill="hold" grpId="1" nodeType="clickEffect">
                                  <p:stCondLst>
                                    <p:cond delay="0"/>
                                  </p:stCondLst>
                                  <p:childTnLst>
                                    <p:set>
                                      <p:cBhvr>
                                        <p:cTn id="64"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65" restart="whenNotActive" fill="hold" evtFilter="cancelBubble" nodeType="interactiveSeq">
                <p:stCondLst>
                  <p:cond evt="onClick" delay="0">
                    <p:tgtEl>
                      <p:spTgt spid="11"/>
                    </p:tgtEl>
                  </p:cond>
                </p:stCondLst>
                <p:endSync evt="end" delay="0">
                  <p:rtn val="all"/>
                </p:endSync>
                <p:childTnLst>
                  <p:par>
                    <p:cTn id="66" fill="hold">
                      <p:stCondLst>
                        <p:cond delay="0"/>
                      </p:stCondLst>
                      <p:childTnLst>
                        <p:par>
                          <p:cTn id="67" fill="hold">
                            <p:stCondLst>
                              <p:cond delay="0"/>
                            </p:stCondLst>
                            <p:childTnLst>
                              <p:par>
                                <p:cTn id="68" presetID="6" presetClass="emph" presetSubtype="0" autoRev="1" fill="hold" grpId="0" nodeType="clickEffect">
                                  <p:stCondLst>
                                    <p:cond delay="0"/>
                                  </p:stCondLst>
                                  <p:childTnLst>
                                    <p:animScale>
                                      <p:cBhvr>
                                        <p:cTn id="69" dur="2000" fill="hold"/>
                                        <p:tgtEl>
                                          <p:spTgt spid="11">
                                            <p:txEl>
                                              <p:pRg st="0" end="0"/>
                                            </p:txEl>
                                          </p:spTgt>
                                        </p:tgtEl>
                                      </p:cBhvr>
                                      <p:by x="150000" y="150000"/>
                                    </p:animScale>
                                  </p:childTnLst>
                                </p:cTn>
                              </p:par>
                            </p:childTnLst>
                          </p:cTn>
                        </p:par>
                      </p:childTnLst>
                    </p:cTn>
                  </p:par>
                </p:childTnLst>
              </p:cTn>
              <p:nextCondLst>
                <p:cond evt="onClick" delay="0">
                  <p:tgtEl>
                    <p:spTgt spid="11"/>
                  </p:tgtEl>
                </p:cond>
              </p:nextCondLst>
            </p:seq>
            <p:seq concurrent="1" nextAc="seek">
              <p:cTn id="70" restart="whenNotActive" fill="hold" evtFilter="cancelBubble" nodeType="interactiveSeq">
                <p:stCondLst>
                  <p:cond evt="onClick" delay="0">
                    <p:tgtEl>
                      <p:spTgt spid="12"/>
                    </p:tgtEl>
                  </p:cond>
                </p:stCondLst>
                <p:endSync evt="end" delay="0">
                  <p:rtn val="all"/>
                </p:endSync>
                <p:childTnLst>
                  <p:par>
                    <p:cTn id="71" fill="hold">
                      <p:stCondLst>
                        <p:cond delay="0"/>
                      </p:stCondLst>
                      <p:childTnLst>
                        <p:par>
                          <p:cTn id="72" fill="hold">
                            <p:stCondLst>
                              <p:cond delay="0"/>
                            </p:stCondLst>
                            <p:childTnLst>
                              <p:par>
                                <p:cTn id="73" presetID="1" presetClass="exit" presetSubtype="0" fill="hold" grpId="0" nodeType="clickEffect">
                                  <p:stCondLst>
                                    <p:cond delay="0"/>
                                  </p:stCondLst>
                                  <p:childTnLst>
                                    <p:set>
                                      <p:cBhvr>
                                        <p:cTn id="74" dur="1" fill="hold">
                                          <p:stCondLst>
                                            <p:cond delay="0"/>
                                          </p:stCondLst>
                                        </p:cTn>
                                        <p:tgtEl>
                                          <p:spTgt spid="12">
                                            <p:txEl>
                                              <p:pRg st="0" end="0"/>
                                            </p:txEl>
                                          </p:spTgt>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75" restart="whenNotActive" fill="hold" evtFilter="cancelBubble" nodeType="interactiveSeq">
                <p:stCondLst>
                  <p:cond evt="onClick" delay="0">
                    <p:tgtEl>
                      <p:spTgt spid="14"/>
                    </p:tgtEl>
                  </p:cond>
                </p:stCondLst>
                <p:endSync evt="end" delay="0">
                  <p:rtn val="all"/>
                </p:endSync>
                <p:childTnLst>
                  <p:par>
                    <p:cTn id="76" fill="hold">
                      <p:stCondLst>
                        <p:cond delay="0"/>
                      </p:stCondLst>
                      <p:childTnLst>
                        <p:par>
                          <p:cTn id="77" fill="hold">
                            <p:stCondLst>
                              <p:cond delay="0"/>
                            </p:stCondLst>
                            <p:childTnLst>
                              <p:par>
                                <p:cTn id="78" presetID="1" presetClass="exit" presetSubtype="0" fill="hold" grpId="0" nodeType="clickEffect">
                                  <p:stCondLst>
                                    <p:cond delay="0"/>
                                  </p:stCondLst>
                                  <p:childTnLst>
                                    <p:set>
                                      <p:cBhvr>
                                        <p:cTn id="79" dur="1" fill="hold">
                                          <p:stCondLst>
                                            <p:cond delay="0"/>
                                          </p:stCondLst>
                                        </p:cTn>
                                        <p:tgtEl>
                                          <p:spTgt spid="14">
                                            <p:txEl>
                                              <p:pRg st="0" end="0"/>
                                            </p:txEl>
                                          </p:spTgt>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80" restart="whenNotActive" fill="hold" evtFilter="cancelBubble" nodeType="interactiveSeq">
                <p:stCondLst>
                  <p:cond evt="onClick" delay="0">
                    <p:tgtEl>
                      <p:spTgt spid="15"/>
                    </p:tgtEl>
                  </p:cond>
                </p:stCondLst>
                <p:endSync evt="end" delay="0">
                  <p:rtn val="all"/>
                </p:endSync>
                <p:childTnLst>
                  <p:par>
                    <p:cTn id="81" fill="hold">
                      <p:stCondLst>
                        <p:cond delay="0"/>
                      </p:stCondLst>
                      <p:childTnLst>
                        <p:par>
                          <p:cTn id="82" fill="hold">
                            <p:stCondLst>
                              <p:cond delay="0"/>
                            </p:stCondLst>
                            <p:childTnLst>
                              <p:par>
                                <p:cTn id="83" presetID="1" presetClass="exit" presetSubtype="0" fill="hold" grpId="1" nodeType="clickEffect">
                                  <p:stCondLst>
                                    <p:cond delay="0"/>
                                  </p:stCondLst>
                                  <p:childTnLst>
                                    <p:set>
                                      <p:cBhvr>
                                        <p:cTn id="84" dur="1" fill="hold">
                                          <p:stCondLst>
                                            <p:cond delay="0"/>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85" restart="whenNotActive" fill="hold" evtFilter="cancelBubble" nodeType="interactiveSeq">
                <p:stCondLst>
                  <p:cond evt="onClick" delay="0">
                    <p:tgtEl>
                      <p:spTgt spid="16"/>
                    </p:tgtEl>
                  </p:cond>
                </p:stCondLst>
                <p:endSync evt="end" delay="0">
                  <p:rtn val="all"/>
                </p:endSync>
                <p:childTnLst>
                  <p:par>
                    <p:cTn id="86" fill="hold">
                      <p:stCondLst>
                        <p:cond delay="0"/>
                      </p:stCondLst>
                      <p:childTnLst>
                        <p:par>
                          <p:cTn id="87" fill="hold">
                            <p:stCondLst>
                              <p:cond delay="0"/>
                            </p:stCondLst>
                            <p:childTnLst>
                              <p:par>
                                <p:cTn id="88" presetID="6" presetClass="emph" presetSubtype="0" autoRev="1" fill="hold" grpId="0" nodeType="clickEffect">
                                  <p:stCondLst>
                                    <p:cond delay="0"/>
                                  </p:stCondLst>
                                  <p:childTnLst>
                                    <p:animScale>
                                      <p:cBhvr>
                                        <p:cTn id="89" dur="2000" fill="hold"/>
                                        <p:tgtEl>
                                          <p:spTgt spid="16">
                                            <p:txEl>
                                              <p:pRg st="0" end="0"/>
                                            </p:txEl>
                                          </p:spTgt>
                                        </p:tgtEl>
                                      </p:cBhvr>
                                      <p:by x="150000" y="150000"/>
                                    </p:animScale>
                                  </p:childTnLst>
                                </p:cTn>
                              </p:par>
                            </p:childTnLst>
                          </p:cTn>
                        </p:par>
                      </p:childTnLst>
                    </p:cTn>
                  </p:par>
                </p:childTnLst>
              </p:cTn>
              <p:nextCondLst>
                <p:cond evt="onClick" delay="0">
                  <p:tgtEl>
                    <p:spTgt spid="16"/>
                  </p:tgtEl>
                </p:cond>
              </p:nextCondLst>
            </p:seq>
            <p:seq concurrent="1" nextAc="seek">
              <p:cTn id="90" restart="whenNotActive" fill="hold" evtFilter="cancelBubble" nodeType="interactiveSeq">
                <p:stCondLst>
                  <p:cond evt="onClick" delay="0">
                    <p:tgtEl>
                      <p:spTgt spid="7"/>
                    </p:tgtEl>
                  </p:cond>
                </p:stCondLst>
                <p:endSync evt="end" delay="0">
                  <p:rtn val="all"/>
                </p:endSync>
                <p:childTnLst>
                  <p:par>
                    <p:cTn id="91" fill="hold">
                      <p:stCondLst>
                        <p:cond delay="0"/>
                      </p:stCondLst>
                      <p:childTnLst>
                        <p:par>
                          <p:cTn id="92" fill="hold">
                            <p:stCondLst>
                              <p:cond delay="0"/>
                            </p:stCondLst>
                            <p:childTnLst>
                              <p:par>
                                <p:cTn id="93" presetID="1" presetClass="exit" presetSubtype="0" fill="hold" grpId="1" nodeType="clickEffect">
                                  <p:stCondLst>
                                    <p:cond delay="0"/>
                                  </p:stCondLst>
                                  <p:childTnLst>
                                    <p:set>
                                      <p:cBhvr>
                                        <p:cTn id="94" dur="1" fill="hold">
                                          <p:stCondLst>
                                            <p:cond delay="0"/>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4" grpId="0"/>
      <p:bldP spid="6" grpId="0" build="allAtOnce"/>
      <p:bldP spid="7" grpId="0"/>
      <p:bldP spid="7" grpId="1"/>
      <p:bldP spid="8" grpId="0"/>
      <p:bldP spid="8" grpId="1"/>
      <p:bldP spid="10" grpId="0"/>
      <p:bldP spid="10" grpId="1"/>
      <p:bldP spid="11" grpId="0" build="allAtOnce"/>
      <p:bldP spid="12" grpId="0" build="allAtOnce"/>
      <p:bldP spid="14" grpId="0" build="allAtOnce"/>
      <p:bldP spid="15" grpId="0"/>
      <p:bldP spid="15" grpId="1"/>
      <p:bldP spid="16"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fld id="{BC5885FD-E9F6-4616-A947-C967941DDDC2}" type="slidenum">
              <a:rPr lang="cs-CZ" smtClean="0"/>
              <a:pPr/>
              <a:t>9</a:t>
            </a:fld>
            <a:endParaRPr lang="cs-CZ"/>
          </a:p>
        </p:txBody>
      </p:sp>
      <p:sp>
        <p:nvSpPr>
          <p:cNvPr id="4" name="Nadpis 3"/>
          <p:cNvSpPr>
            <a:spLocks noGrp="1"/>
          </p:cNvSpPr>
          <p:nvPr>
            <p:ph type="title"/>
          </p:nvPr>
        </p:nvSpPr>
        <p:spPr/>
        <p:txBody>
          <a:bodyPr/>
          <a:lstStyle/>
          <a:p>
            <a:r>
              <a:rPr lang="cs-CZ" b="1" dirty="0" smtClean="0">
                <a:solidFill>
                  <a:schemeClr val="tx1"/>
                </a:solidFill>
              </a:rPr>
              <a:t>Vyberte možnosti:</a:t>
            </a:r>
            <a:endParaRPr lang="cs-CZ" b="1" dirty="0">
              <a:solidFill>
                <a:schemeClr val="tx1"/>
              </a:solidFill>
            </a:endParaRPr>
          </a:p>
        </p:txBody>
      </p:sp>
      <p:sp>
        <p:nvSpPr>
          <p:cNvPr id="5" name="TextovéPole 4"/>
          <p:cNvSpPr txBox="1"/>
          <p:nvPr/>
        </p:nvSpPr>
        <p:spPr>
          <a:xfrm>
            <a:off x="611560" y="1484784"/>
            <a:ext cx="5437707" cy="584775"/>
          </a:xfrm>
          <a:prstGeom prst="rect">
            <a:avLst/>
          </a:prstGeom>
          <a:noFill/>
        </p:spPr>
        <p:txBody>
          <a:bodyPr wrap="none" rtlCol="0">
            <a:spAutoFit/>
          </a:bodyPr>
          <a:lstStyle/>
          <a:p>
            <a:r>
              <a:rPr lang="cs-CZ" sz="3200" b="1" dirty="0" smtClean="0"/>
              <a:t>15. Kdo dobyl Konstantinopol?</a:t>
            </a:r>
            <a:endParaRPr lang="cs-CZ" sz="3200" b="1" dirty="0"/>
          </a:p>
        </p:txBody>
      </p:sp>
      <p:sp>
        <p:nvSpPr>
          <p:cNvPr id="7" name="TextovéPole 6"/>
          <p:cNvSpPr txBox="1"/>
          <p:nvPr/>
        </p:nvSpPr>
        <p:spPr>
          <a:xfrm>
            <a:off x="611560" y="2118584"/>
            <a:ext cx="2122697" cy="584775"/>
          </a:xfrm>
          <a:prstGeom prst="rect">
            <a:avLst/>
          </a:prstGeom>
          <a:noFill/>
        </p:spPr>
        <p:txBody>
          <a:bodyPr wrap="none" rtlCol="0">
            <a:spAutoFit/>
          </a:bodyPr>
          <a:lstStyle/>
          <a:p>
            <a:r>
              <a:rPr lang="cs-CZ" sz="3200" b="1" dirty="0" smtClean="0">
                <a:solidFill>
                  <a:srgbClr val="FF0000"/>
                </a:solidFill>
              </a:rPr>
              <a:t>A, Arabové</a:t>
            </a:r>
            <a:endParaRPr lang="cs-CZ" sz="3200" b="1" dirty="0">
              <a:solidFill>
                <a:srgbClr val="FF0000"/>
              </a:solidFill>
            </a:endParaRPr>
          </a:p>
        </p:txBody>
      </p:sp>
      <p:sp>
        <p:nvSpPr>
          <p:cNvPr id="8" name="TextovéPole 7"/>
          <p:cNvSpPr txBox="1"/>
          <p:nvPr/>
        </p:nvSpPr>
        <p:spPr>
          <a:xfrm>
            <a:off x="2734257" y="2176236"/>
            <a:ext cx="2262158" cy="584775"/>
          </a:xfrm>
          <a:prstGeom prst="rect">
            <a:avLst/>
          </a:prstGeom>
          <a:noFill/>
        </p:spPr>
        <p:txBody>
          <a:bodyPr wrap="none" rtlCol="0">
            <a:spAutoFit/>
          </a:bodyPr>
          <a:lstStyle/>
          <a:p>
            <a:r>
              <a:rPr lang="cs-CZ" sz="3200" b="1" dirty="0" smtClean="0">
                <a:solidFill>
                  <a:srgbClr val="7030A0"/>
                </a:solidFill>
              </a:rPr>
              <a:t>B, Frankové</a:t>
            </a:r>
            <a:endParaRPr lang="cs-CZ" sz="3200" b="1" dirty="0">
              <a:solidFill>
                <a:srgbClr val="7030A0"/>
              </a:solidFill>
            </a:endParaRPr>
          </a:p>
        </p:txBody>
      </p:sp>
      <p:sp>
        <p:nvSpPr>
          <p:cNvPr id="9" name="TextovéPole 8"/>
          <p:cNvSpPr txBox="1"/>
          <p:nvPr/>
        </p:nvSpPr>
        <p:spPr>
          <a:xfrm>
            <a:off x="5314130" y="2119656"/>
            <a:ext cx="1470274" cy="584775"/>
          </a:xfrm>
          <a:prstGeom prst="rect">
            <a:avLst/>
          </a:prstGeom>
          <a:noFill/>
        </p:spPr>
        <p:txBody>
          <a:bodyPr wrap="none" rtlCol="0">
            <a:spAutoFit/>
          </a:bodyPr>
          <a:lstStyle/>
          <a:p>
            <a:r>
              <a:rPr lang="cs-CZ" sz="3200" b="1" dirty="0" smtClean="0">
                <a:solidFill>
                  <a:srgbClr val="00B050"/>
                </a:solidFill>
              </a:rPr>
              <a:t>C, Turci</a:t>
            </a:r>
            <a:endParaRPr lang="cs-CZ" sz="3200" b="1" dirty="0">
              <a:solidFill>
                <a:srgbClr val="00B050"/>
              </a:solidFill>
            </a:endParaRPr>
          </a:p>
        </p:txBody>
      </p:sp>
      <p:sp>
        <p:nvSpPr>
          <p:cNvPr id="10" name="TextovéPole 9"/>
          <p:cNvSpPr txBox="1"/>
          <p:nvPr/>
        </p:nvSpPr>
        <p:spPr>
          <a:xfrm>
            <a:off x="467544" y="2761011"/>
            <a:ext cx="8443337" cy="584775"/>
          </a:xfrm>
          <a:prstGeom prst="rect">
            <a:avLst/>
          </a:prstGeom>
          <a:noFill/>
        </p:spPr>
        <p:txBody>
          <a:bodyPr wrap="none" rtlCol="0">
            <a:spAutoFit/>
          </a:bodyPr>
          <a:lstStyle/>
          <a:p>
            <a:r>
              <a:rPr lang="cs-CZ" sz="3200" b="1" dirty="0" smtClean="0"/>
              <a:t>16. Jak se nejmenovala Konstantinopol později?</a:t>
            </a:r>
            <a:endParaRPr lang="cs-CZ" sz="3200" b="1" dirty="0"/>
          </a:p>
        </p:txBody>
      </p:sp>
      <p:sp>
        <p:nvSpPr>
          <p:cNvPr id="11" name="TextovéPole 10"/>
          <p:cNvSpPr txBox="1"/>
          <p:nvPr/>
        </p:nvSpPr>
        <p:spPr>
          <a:xfrm>
            <a:off x="611560" y="3573016"/>
            <a:ext cx="2138727" cy="584775"/>
          </a:xfrm>
          <a:prstGeom prst="rect">
            <a:avLst/>
          </a:prstGeom>
          <a:noFill/>
        </p:spPr>
        <p:txBody>
          <a:bodyPr wrap="none" rtlCol="0">
            <a:spAutoFit/>
          </a:bodyPr>
          <a:lstStyle/>
          <a:p>
            <a:r>
              <a:rPr lang="cs-CZ" sz="3200" b="1" dirty="0" smtClean="0">
                <a:solidFill>
                  <a:srgbClr val="FF0000"/>
                </a:solidFill>
              </a:rPr>
              <a:t>A, Cařihrad</a:t>
            </a:r>
            <a:endParaRPr lang="cs-CZ" sz="3200" b="1" dirty="0">
              <a:solidFill>
                <a:srgbClr val="FF0000"/>
              </a:solidFill>
            </a:endParaRPr>
          </a:p>
        </p:txBody>
      </p:sp>
      <p:sp>
        <p:nvSpPr>
          <p:cNvPr id="12" name="TextovéPole 11"/>
          <p:cNvSpPr txBox="1"/>
          <p:nvPr/>
        </p:nvSpPr>
        <p:spPr>
          <a:xfrm>
            <a:off x="2999262" y="3573015"/>
            <a:ext cx="2411238" cy="584775"/>
          </a:xfrm>
          <a:prstGeom prst="rect">
            <a:avLst/>
          </a:prstGeom>
          <a:noFill/>
        </p:spPr>
        <p:txBody>
          <a:bodyPr wrap="none" rtlCol="0">
            <a:spAutoFit/>
          </a:bodyPr>
          <a:lstStyle/>
          <a:p>
            <a:r>
              <a:rPr lang="cs-CZ" sz="3200" b="1" dirty="0" smtClean="0">
                <a:solidFill>
                  <a:srgbClr val="7030A0"/>
                </a:solidFill>
              </a:rPr>
              <a:t>B, Petrohrad</a:t>
            </a:r>
            <a:endParaRPr lang="cs-CZ" sz="3200" b="1" dirty="0">
              <a:solidFill>
                <a:srgbClr val="7030A0"/>
              </a:solidFill>
            </a:endParaRPr>
          </a:p>
        </p:txBody>
      </p:sp>
      <p:sp>
        <p:nvSpPr>
          <p:cNvPr id="13" name="TextovéPole 12"/>
          <p:cNvSpPr txBox="1"/>
          <p:nvPr/>
        </p:nvSpPr>
        <p:spPr>
          <a:xfrm>
            <a:off x="5410500" y="3589971"/>
            <a:ext cx="2247731" cy="584775"/>
          </a:xfrm>
          <a:prstGeom prst="rect">
            <a:avLst/>
          </a:prstGeom>
          <a:noFill/>
        </p:spPr>
        <p:txBody>
          <a:bodyPr wrap="none" rtlCol="0">
            <a:spAutoFit/>
          </a:bodyPr>
          <a:lstStyle/>
          <a:p>
            <a:r>
              <a:rPr lang="cs-CZ" sz="3200" b="1" dirty="0" smtClean="0">
                <a:solidFill>
                  <a:srgbClr val="00B050"/>
                </a:solidFill>
              </a:rPr>
              <a:t>C, </a:t>
            </a:r>
            <a:r>
              <a:rPr lang="cs-CZ" sz="3200" b="1" dirty="0" err="1" smtClean="0">
                <a:solidFill>
                  <a:srgbClr val="00B050"/>
                </a:solidFill>
              </a:rPr>
              <a:t>Instanbul</a:t>
            </a:r>
            <a:endParaRPr lang="cs-CZ" sz="3200" b="1" dirty="0">
              <a:solidFill>
                <a:srgbClr val="00B050"/>
              </a:solidFill>
            </a:endParaRPr>
          </a:p>
        </p:txBody>
      </p:sp>
      <p:sp>
        <p:nvSpPr>
          <p:cNvPr id="14" name="TextovéPole 13"/>
          <p:cNvSpPr txBox="1"/>
          <p:nvPr/>
        </p:nvSpPr>
        <p:spPr>
          <a:xfrm>
            <a:off x="217476" y="4175668"/>
            <a:ext cx="8693405" cy="584775"/>
          </a:xfrm>
          <a:prstGeom prst="rect">
            <a:avLst/>
          </a:prstGeom>
          <a:noFill/>
        </p:spPr>
        <p:txBody>
          <a:bodyPr wrap="none" rtlCol="0">
            <a:spAutoFit/>
          </a:bodyPr>
          <a:lstStyle/>
          <a:p>
            <a:r>
              <a:rPr lang="cs-CZ" sz="3200" b="1" dirty="0" smtClean="0"/>
              <a:t>17. Jméno konstantinopolského vysokého kněze:</a:t>
            </a:r>
            <a:endParaRPr lang="cs-CZ" sz="3200" b="1" dirty="0"/>
          </a:p>
        </p:txBody>
      </p:sp>
      <p:sp>
        <p:nvSpPr>
          <p:cNvPr id="15" name="TextovéPole 14"/>
          <p:cNvSpPr txBox="1"/>
          <p:nvPr/>
        </p:nvSpPr>
        <p:spPr>
          <a:xfrm>
            <a:off x="611560" y="4799837"/>
            <a:ext cx="1798890" cy="584775"/>
          </a:xfrm>
          <a:prstGeom prst="rect">
            <a:avLst/>
          </a:prstGeom>
          <a:noFill/>
        </p:spPr>
        <p:txBody>
          <a:bodyPr wrap="none" rtlCol="0">
            <a:spAutoFit/>
          </a:bodyPr>
          <a:lstStyle/>
          <a:p>
            <a:r>
              <a:rPr lang="cs-CZ" sz="3200" b="1" dirty="0" smtClean="0">
                <a:solidFill>
                  <a:srgbClr val="FF0000"/>
                </a:solidFill>
              </a:rPr>
              <a:t>A, biskup</a:t>
            </a:r>
            <a:endParaRPr lang="cs-CZ" sz="3200" b="1" dirty="0">
              <a:solidFill>
                <a:srgbClr val="FF0000"/>
              </a:solidFill>
            </a:endParaRPr>
          </a:p>
        </p:txBody>
      </p:sp>
      <p:sp>
        <p:nvSpPr>
          <p:cNvPr id="16" name="TextovéPole 15"/>
          <p:cNvSpPr txBox="1"/>
          <p:nvPr/>
        </p:nvSpPr>
        <p:spPr>
          <a:xfrm>
            <a:off x="2750287" y="4760443"/>
            <a:ext cx="2436886" cy="584775"/>
          </a:xfrm>
          <a:prstGeom prst="rect">
            <a:avLst/>
          </a:prstGeom>
          <a:noFill/>
        </p:spPr>
        <p:txBody>
          <a:bodyPr wrap="none" rtlCol="0">
            <a:spAutoFit/>
          </a:bodyPr>
          <a:lstStyle/>
          <a:p>
            <a:r>
              <a:rPr lang="cs-CZ" sz="3200" b="1" dirty="0" smtClean="0">
                <a:solidFill>
                  <a:srgbClr val="7030A0"/>
                </a:solidFill>
              </a:rPr>
              <a:t>B, patriarcha</a:t>
            </a:r>
            <a:endParaRPr lang="cs-CZ" sz="3200" b="1" dirty="0">
              <a:solidFill>
                <a:srgbClr val="7030A0"/>
              </a:solidFill>
            </a:endParaRPr>
          </a:p>
        </p:txBody>
      </p:sp>
      <p:sp>
        <p:nvSpPr>
          <p:cNvPr id="17" name="TextovéPole 16"/>
          <p:cNvSpPr txBox="1"/>
          <p:nvPr/>
        </p:nvSpPr>
        <p:spPr>
          <a:xfrm>
            <a:off x="5410500" y="4823467"/>
            <a:ext cx="2037737" cy="584775"/>
          </a:xfrm>
          <a:prstGeom prst="rect">
            <a:avLst/>
          </a:prstGeom>
          <a:noFill/>
        </p:spPr>
        <p:txBody>
          <a:bodyPr wrap="none" rtlCol="0">
            <a:spAutoFit/>
          </a:bodyPr>
          <a:lstStyle/>
          <a:p>
            <a:r>
              <a:rPr lang="cs-CZ" sz="3200" b="1" dirty="0" smtClean="0">
                <a:solidFill>
                  <a:srgbClr val="00B050"/>
                </a:solidFill>
              </a:rPr>
              <a:t>C, kardinál</a:t>
            </a:r>
            <a:endParaRPr lang="cs-CZ" sz="3200" b="1" dirty="0">
              <a:solidFill>
                <a:srgbClr val="00B050"/>
              </a:solidFill>
            </a:endParaRPr>
          </a:p>
        </p:txBody>
      </p:sp>
    </p:spTree>
    <p:extLst>
      <p:ext uri="{BB962C8B-B14F-4D97-AF65-F5344CB8AC3E}">
        <p14:creationId xmlns:p14="http://schemas.microsoft.com/office/powerpoint/2010/main" xmlns="" val="50198446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par>
                                <p:cTn id="36" presetID="10" presetClass="entr" presetSubtype="0" fill="hold" grpId="1" nodeType="withEffect">
                                  <p:stCondLst>
                                    <p:cond delay="0"/>
                                  </p:stCondLst>
                                  <p:childTnLst>
                                    <p:set>
                                      <p:cBhvr>
                                        <p:cTn id="37" dur="1" fill="hold">
                                          <p:stCondLst>
                                            <p:cond delay="0"/>
                                          </p:stCondLst>
                                        </p:cTn>
                                        <p:tgtEl>
                                          <p:spTgt spid="13">
                                            <p:txEl>
                                              <p:pRg st="0" end="0"/>
                                            </p:txEl>
                                          </p:spTgt>
                                        </p:tgtEl>
                                        <p:attrNameLst>
                                          <p:attrName>style.visibility</p:attrName>
                                        </p:attrNameLst>
                                      </p:cBhvr>
                                      <p:to>
                                        <p:strVal val="visible"/>
                                      </p:to>
                                    </p:set>
                                    <p:animEffect transition="in" filter="fade">
                                      <p:cBhvr>
                                        <p:cTn id="38" dur="500"/>
                                        <p:tgtEl>
                                          <p:spTgt spid="13">
                                            <p:txEl>
                                              <p:pRg st="0" end="0"/>
                                            </p:txEl>
                                          </p:spTgt>
                                        </p:tgtEl>
                                      </p:cBhvr>
                                    </p:animEffect>
                                  </p:childTnLst>
                                </p:cTn>
                              </p:par>
                            </p:childTnLst>
                          </p:cTn>
                        </p:par>
                        <p:par>
                          <p:cTn id="39" fill="hold">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childTnLst>
                          </p:cTn>
                        </p:par>
                        <p:par>
                          <p:cTn id="43" fill="hold">
                            <p:stCondLst>
                              <p:cond delay="3000"/>
                            </p:stCondLst>
                            <p:childTnLst>
                              <p:par>
                                <p:cTn id="44" presetID="10"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500"/>
                                        <p:tgtEl>
                                          <p:spTgt spid="1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3" restart="whenNotActive" fill="hold" evtFilter="cancelBubble" nodeType="interactiveSeq">
                <p:stCondLst>
                  <p:cond evt="onClick" delay="0">
                    <p:tgtEl>
                      <p:spTgt spid="7"/>
                    </p:tgtEl>
                  </p:cond>
                </p:stCondLst>
                <p:endSync evt="end" delay="0">
                  <p:rtn val="all"/>
                </p:endSync>
                <p:childTnLst>
                  <p:par>
                    <p:cTn id="54" fill="hold">
                      <p:stCondLst>
                        <p:cond delay="0"/>
                      </p:stCondLst>
                      <p:childTnLst>
                        <p:par>
                          <p:cTn id="55" fill="hold">
                            <p:stCondLst>
                              <p:cond delay="0"/>
                            </p:stCondLst>
                            <p:childTnLst>
                              <p:par>
                                <p:cTn id="56" presetID="1" presetClass="exit" presetSubtype="0" fill="hold" grpId="1" nodeType="clickEffect">
                                  <p:stCondLst>
                                    <p:cond delay="0"/>
                                  </p:stCondLst>
                                  <p:childTnLst>
                                    <p:set>
                                      <p:cBhvr>
                                        <p:cTn id="57" dur="1" fill="hold">
                                          <p:stCondLst>
                                            <p:cond delay="0"/>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58" restart="whenNotActive" fill="hold" evtFilter="cancelBubble" nodeType="interactiveSeq">
                <p:stCondLst>
                  <p:cond evt="onClick" delay="0">
                    <p:tgtEl>
                      <p:spTgt spid="8"/>
                    </p:tgtEl>
                  </p:cond>
                </p:stCondLst>
                <p:endSync evt="end" delay="0">
                  <p:rtn val="all"/>
                </p:endSync>
                <p:childTnLst>
                  <p:par>
                    <p:cTn id="59" fill="hold">
                      <p:stCondLst>
                        <p:cond delay="0"/>
                      </p:stCondLst>
                      <p:childTnLst>
                        <p:par>
                          <p:cTn id="60" fill="hold">
                            <p:stCondLst>
                              <p:cond delay="0"/>
                            </p:stCondLst>
                            <p:childTnLst>
                              <p:par>
                                <p:cTn id="61" presetID="1" presetClass="exit" presetSubtype="0" fill="hold" grpId="1" nodeType="clickEffect">
                                  <p:stCondLst>
                                    <p:cond delay="0"/>
                                  </p:stCondLst>
                                  <p:childTnLst>
                                    <p:set>
                                      <p:cBhvr>
                                        <p:cTn id="62" dur="1" fill="hold">
                                          <p:stCondLst>
                                            <p:cond delay="0"/>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63" restart="whenNotActive" fill="hold" evtFilter="cancelBubble" nodeType="interactiveSeq">
                <p:stCondLst>
                  <p:cond evt="onClick" delay="0">
                    <p:tgtEl>
                      <p:spTgt spid="9"/>
                    </p:tgtEl>
                  </p:cond>
                </p:stCondLst>
                <p:endSync evt="end" delay="0">
                  <p:rtn val="all"/>
                </p:endSync>
                <p:childTnLst>
                  <p:par>
                    <p:cTn id="64" fill="hold">
                      <p:stCondLst>
                        <p:cond delay="0"/>
                      </p:stCondLst>
                      <p:childTnLst>
                        <p:par>
                          <p:cTn id="65" fill="hold">
                            <p:stCondLst>
                              <p:cond delay="0"/>
                            </p:stCondLst>
                            <p:childTnLst>
                              <p:par>
                                <p:cTn id="66" presetID="6" presetClass="emph" presetSubtype="0" autoRev="1" fill="hold" grpId="1" nodeType="clickEffect">
                                  <p:stCondLst>
                                    <p:cond delay="0"/>
                                  </p:stCondLst>
                                  <p:childTnLst>
                                    <p:animScale>
                                      <p:cBhvr>
                                        <p:cTn id="67" dur="2000" fill="hold"/>
                                        <p:tgtEl>
                                          <p:spTgt spid="9"/>
                                        </p:tgtEl>
                                      </p:cBhvr>
                                      <p:by x="150000" y="150000"/>
                                    </p:animScale>
                                  </p:childTnLst>
                                </p:cTn>
                              </p:par>
                            </p:childTnLst>
                          </p:cTn>
                        </p:par>
                      </p:childTnLst>
                    </p:cTn>
                  </p:par>
                </p:childTnLst>
              </p:cTn>
              <p:nextCondLst>
                <p:cond evt="onClick" delay="0">
                  <p:tgtEl>
                    <p:spTgt spid="9"/>
                  </p:tgtEl>
                </p:cond>
              </p:nextCondLst>
            </p:seq>
            <p:seq concurrent="1" nextAc="seek">
              <p:cTn id="68" restart="whenNotActive" fill="hold" evtFilter="cancelBubble" nodeType="interactiveSeq">
                <p:stCondLst>
                  <p:cond evt="onClick" delay="0">
                    <p:tgtEl>
                      <p:spTgt spid="11"/>
                    </p:tgtEl>
                  </p:cond>
                </p:stCondLst>
                <p:endSync evt="end" delay="0">
                  <p:rtn val="all"/>
                </p:endSync>
                <p:childTnLst>
                  <p:par>
                    <p:cTn id="69" fill="hold">
                      <p:stCondLst>
                        <p:cond delay="0"/>
                      </p:stCondLst>
                      <p:childTnLst>
                        <p:par>
                          <p:cTn id="70" fill="hold">
                            <p:stCondLst>
                              <p:cond delay="0"/>
                            </p:stCondLst>
                            <p:childTnLst>
                              <p:par>
                                <p:cTn id="71" presetID="1" presetClass="exit" presetSubtype="0" fill="hold" grpId="1" nodeType="clickEffect">
                                  <p:stCondLst>
                                    <p:cond delay="0"/>
                                  </p:stCondLst>
                                  <p:childTnLst>
                                    <p:set>
                                      <p:cBhvr>
                                        <p:cTn id="72"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73" restart="whenNotActive" fill="hold" evtFilter="cancelBubble" nodeType="interactiveSeq">
                <p:stCondLst>
                  <p:cond evt="onClick" delay="0">
                    <p:tgtEl>
                      <p:spTgt spid="12"/>
                    </p:tgtEl>
                  </p:cond>
                </p:stCondLst>
                <p:endSync evt="end" delay="0">
                  <p:rtn val="all"/>
                </p:endSync>
                <p:childTnLst>
                  <p:par>
                    <p:cTn id="74" fill="hold">
                      <p:stCondLst>
                        <p:cond delay="0"/>
                      </p:stCondLst>
                      <p:childTnLst>
                        <p:par>
                          <p:cTn id="75" fill="hold">
                            <p:stCondLst>
                              <p:cond delay="0"/>
                            </p:stCondLst>
                            <p:childTnLst>
                              <p:par>
                                <p:cTn id="76" presetID="6" presetClass="emph" presetSubtype="0" autoRev="1" fill="hold" grpId="1" nodeType="clickEffect">
                                  <p:stCondLst>
                                    <p:cond delay="0"/>
                                  </p:stCondLst>
                                  <p:childTnLst>
                                    <p:animScale>
                                      <p:cBhvr>
                                        <p:cTn id="77" dur="2000" fill="hold"/>
                                        <p:tgtEl>
                                          <p:spTgt spid="12"/>
                                        </p:tgtEl>
                                      </p:cBhvr>
                                      <p:by x="150000" y="150000"/>
                                    </p:animScale>
                                  </p:childTnLst>
                                </p:cTn>
                              </p:par>
                            </p:childTnLst>
                          </p:cTn>
                        </p:par>
                      </p:childTnLst>
                    </p:cTn>
                  </p:par>
                </p:childTnLst>
              </p:cTn>
              <p:nextCondLst>
                <p:cond evt="onClick" delay="0">
                  <p:tgtEl>
                    <p:spTgt spid="12"/>
                  </p:tgtEl>
                </p:cond>
              </p:nextCondLst>
            </p:seq>
            <p:seq concurrent="1" nextAc="seek">
              <p:cTn id="78" restart="whenNotActive" fill="hold" evtFilter="cancelBubble" nodeType="interactiveSeq">
                <p:stCondLst>
                  <p:cond evt="onClick" delay="0">
                    <p:tgtEl>
                      <p:spTgt spid="13"/>
                    </p:tgtEl>
                  </p:cond>
                </p:stCondLst>
                <p:endSync evt="end" delay="0">
                  <p:rtn val="all"/>
                </p:endSync>
                <p:childTnLst>
                  <p:par>
                    <p:cTn id="79" fill="hold">
                      <p:stCondLst>
                        <p:cond delay="0"/>
                      </p:stCondLst>
                      <p:childTnLst>
                        <p:par>
                          <p:cTn id="80" fill="hold">
                            <p:stCondLst>
                              <p:cond delay="0"/>
                            </p:stCondLst>
                            <p:childTnLst>
                              <p:par>
                                <p:cTn id="81" presetID="1" presetClass="exit" presetSubtype="0" fill="hold" nodeType="clickEffect">
                                  <p:stCondLst>
                                    <p:cond delay="0"/>
                                  </p:stCondLst>
                                  <p:childTnLst>
                                    <p:set>
                                      <p:cBhvr>
                                        <p:cTn id="82" dur="1" fill="hold">
                                          <p:stCondLst>
                                            <p:cond delay="0"/>
                                          </p:stCondLst>
                                        </p:cTn>
                                        <p:tgtEl>
                                          <p:spTgt spid="13">
                                            <p:txEl>
                                              <p:pRg st="0" end="0"/>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83" restart="whenNotActive" fill="hold" evtFilter="cancelBubble" nodeType="interactiveSeq">
                <p:stCondLst>
                  <p:cond evt="onClick" delay="0">
                    <p:tgtEl>
                      <p:spTgt spid="15"/>
                    </p:tgtEl>
                  </p:cond>
                </p:stCondLst>
                <p:endSync evt="end" delay="0">
                  <p:rtn val="all"/>
                </p:endSync>
                <p:childTnLst>
                  <p:par>
                    <p:cTn id="84" fill="hold">
                      <p:stCondLst>
                        <p:cond delay="0"/>
                      </p:stCondLst>
                      <p:childTnLst>
                        <p:par>
                          <p:cTn id="85" fill="hold">
                            <p:stCondLst>
                              <p:cond delay="0"/>
                            </p:stCondLst>
                            <p:childTnLst>
                              <p:par>
                                <p:cTn id="86" presetID="1" presetClass="exit" presetSubtype="0" fill="hold" grpId="1" nodeType="clickEffect">
                                  <p:stCondLst>
                                    <p:cond delay="0"/>
                                  </p:stCondLst>
                                  <p:childTnLst>
                                    <p:set>
                                      <p:cBhvr>
                                        <p:cTn id="87" dur="1" fill="hold">
                                          <p:stCondLst>
                                            <p:cond delay="0"/>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88" restart="whenNotActive" fill="hold" evtFilter="cancelBubble" nodeType="interactiveSeq">
                <p:stCondLst>
                  <p:cond evt="onClick" delay="0">
                    <p:tgtEl>
                      <p:spTgt spid="16"/>
                    </p:tgtEl>
                  </p:cond>
                </p:stCondLst>
                <p:endSync evt="end" delay="0">
                  <p:rtn val="all"/>
                </p:endSync>
                <p:childTnLst>
                  <p:par>
                    <p:cTn id="89" fill="hold">
                      <p:stCondLst>
                        <p:cond delay="0"/>
                      </p:stCondLst>
                      <p:childTnLst>
                        <p:par>
                          <p:cTn id="90" fill="hold">
                            <p:stCondLst>
                              <p:cond delay="0"/>
                            </p:stCondLst>
                            <p:childTnLst>
                              <p:par>
                                <p:cTn id="91" presetID="6" presetClass="emph" presetSubtype="0" autoRev="1" fill="hold" grpId="1" nodeType="clickEffect">
                                  <p:stCondLst>
                                    <p:cond delay="0"/>
                                  </p:stCondLst>
                                  <p:childTnLst>
                                    <p:animScale>
                                      <p:cBhvr>
                                        <p:cTn id="92" dur="2000" fill="hold"/>
                                        <p:tgtEl>
                                          <p:spTgt spid="16"/>
                                        </p:tgtEl>
                                      </p:cBhvr>
                                      <p:by x="150000" y="150000"/>
                                    </p:animScale>
                                  </p:childTnLst>
                                </p:cTn>
                              </p:par>
                            </p:childTnLst>
                          </p:cTn>
                        </p:par>
                      </p:childTnLst>
                    </p:cTn>
                  </p:par>
                </p:childTnLst>
              </p:cTn>
              <p:nextCondLst>
                <p:cond evt="onClick" delay="0">
                  <p:tgtEl>
                    <p:spTgt spid="16"/>
                  </p:tgtEl>
                </p:cond>
              </p:nextCondLst>
            </p:seq>
            <p:seq concurrent="1" nextAc="seek">
              <p:cTn id="93" restart="whenNotActive" fill="hold" evtFilter="cancelBubble" nodeType="interactiveSeq">
                <p:stCondLst>
                  <p:cond evt="onClick" delay="0">
                    <p:tgtEl>
                      <p:spTgt spid="17"/>
                    </p:tgtEl>
                  </p:cond>
                </p:stCondLst>
                <p:endSync evt="end" delay="0">
                  <p:rtn val="all"/>
                </p:endSync>
                <p:childTnLst>
                  <p:par>
                    <p:cTn id="94" fill="hold">
                      <p:stCondLst>
                        <p:cond delay="0"/>
                      </p:stCondLst>
                      <p:childTnLst>
                        <p:par>
                          <p:cTn id="95" fill="hold">
                            <p:stCondLst>
                              <p:cond delay="0"/>
                            </p:stCondLst>
                            <p:childTnLst>
                              <p:par>
                                <p:cTn id="96" presetID="1" presetClass="exit" presetSubtype="0" fill="hold" grpId="1" nodeType="clickEffect">
                                  <p:stCondLst>
                                    <p:cond delay="0"/>
                                  </p:stCondLst>
                                  <p:childTnLst>
                                    <p:set>
                                      <p:cBhvr>
                                        <p:cTn id="97"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childTnLst>
        </p:cTn>
      </p:par>
    </p:tnLst>
    <p:bldLst>
      <p:bldP spid="4" grpId="0"/>
      <p:bldP spid="5" grpId="0"/>
      <p:bldP spid="7" grpId="0"/>
      <p:bldP spid="7" grpId="1"/>
      <p:bldP spid="8" grpId="0"/>
      <p:bldP spid="8" grpId="1"/>
      <p:bldP spid="9" grpId="0"/>
      <p:bldP spid="9" grpId="1"/>
      <p:bldP spid="10" grpId="0"/>
      <p:bldP spid="11" grpId="0"/>
      <p:bldP spid="11" grpId="1"/>
      <p:bldP spid="12" grpId="0"/>
      <p:bldP spid="12" grpId="1"/>
      <p:bldP spid="13" grpId="0"/>
      <p:bldP spid="13" grpId="1" build="allAtOnce"/>
      <p:bldP spid="14" grpId="0"/>
      <p:bldP spid="15" grpId="0"/>
      <p:bldP spid="15" grpId="1"/>
      <p:bldP spid="16" grpId="0"/>
      <p:bldP spid="16" grpId="1"/>
      <p:bldP spid="17" grpId="0"/>
      <p:bldP spid="17" grpId="1"/>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79512" y="1052737"/>
            <a:ext cx="8964488" cy="5805264"/>
          </a:xfrm>
        </p:spPr>
        <p:txBody>
          <a:bodyPr>
            <a:normAutofit lnSpcReduction="10000"/>
          </a:bodyPr>
          <a:lstStyle/>
          <a:p>
            <a:pPr marL="0" indent="0" algn="ctr" eaLnBrk="1" hangingPunct="1">
              <a:buFont typeface="Symbol" pitchFamily="18" charset="2"/>
              <a:buNone/>
            </a:pPr>
            <a:r>
              <a:rPr lang="cs-CZ" b="1" u="sng" dirty="0" smtClean="0">
                <a:solidFill>
                  <a:schemeClr val="tx1"/>
                </a:solidFill>
                <a:latin typeface="Times New Roman" pitchFamily="18" charset="0"/>
                <a:cs typeface="Times New Roman" pitchFamily="18" charset="0"/>
              </a:rPr>
              <a:t>A, Použitá literatura: </a:t>
            </a:r>
          </a:p>
          <a:p>
            <a:pPr marL="0" indent="0" algn="just" eaLnBrk="1" hangingPunct="1">
              <a:buFont typeface="Symbol" pitchFamily="18" charset="2"/>
              <a:buNone/>
            </a:pPr>
            <a:r>
              <a:rPr lang="cs-CZ" dirty="0" smtClean="0">
                <a:solidFill>
                  <a:schemeClr val="tx1"/>
                </a:solidFill>
                <a:latin typeface="Times New Roman" pitchFamily="18" charset="0"/>
                <a:cs typeface="Times New Roman" pitchFamily="18" charset="0"/>
              </a:rPr>
              <a:t>VÁLKOVÁ, Veronika. </a:t>
            </a:r>
            <a:r>
              <a:rPr lang="cs-CZ" i="1" dirty="0" smtClean="0">
                <a:solidFill>
                  <a:schemeClr val="tx1"/>
                </a:solidFill>
                <a:latin typeface="Times New Roman" pitchFamily="18" charset="0"/>
                <a:cs typeface="Times New Roman" pitchFamily="18" charset="0"/>
              </a:rPr>
              <a:t>Dějepis 7 pro základní školy</a:t>
            </a:r>
            <a:r>
              <a:rPr lang="cs-CZ" dirty="0" smtClean="0">
                <a:solidFill>
                  <a:schemeClr val="tx1"/>
                </a:solidFill>
                <a:latin typeface="Times New Roman" pitchFamily="18" charset="0"/>
                <a:cs typeface="Times New Roman" pitchFamily="18" charset="0"/>
              </a:rPr>
              <a:t>. Praha: SPN - pedagogické nakladatelství, akciová společnost, 2007, ISBN 978-80-7235-373-6. </a:t>
            </a:r>
            <a:endParaRPr lang="cs-CZ" i="1" u="sng" dirty="0" smtClean="0">
              <a:solidFill>
                <a:schemeClr val="tx1"/>
              </a:solidFill>
              <a:latin typeface="Times New Roman" pitchFamily="18" charset="0"/>
              <a:cs typeface="Times New Roman" pitchFamily="18" charset="0"/>
            </a:endParaRPr>
          </a:p>
          <a:p>
            <a:pPr marL="0" indent="0" algn="ctr" eaLnBrk="1" hangingPunct="1">
              <a:buFont typeface="Symbol" pitchFamily="18" charset="2"/>
              <a:buNone/>
            </a:pPr>
            <a:r>
              <a:rPr lang="cs-CZ" b="1" u="sng" dirty="0" smtClean="0">
                <a:solidFill>
                  <a:schemeClr val="tx1"/>
                </a:solidFill>
                <a:latin typeface="Times New Roman" pitchFamily="18" charset="0"/>
                <a:cs typeface="Times New Roman" pitchFamily="18" charset="0"/>
              </a:rPr>
              <a:t>B, Internetové odkazy:</a:t>
            </a:r>
          </a:p>
          <a:p>
            <a:pPr marL="0" indent="0" algn="just">
              <a:buNone/>
            </a:pPr>
            <a:r>
              <a:rPr lang="cs-CZ" b="1" dirty="0" smtClean="0">
                <a:solidFill>
                  <a:schemeClr val="tx1"/>
                </a:solidFill>
                <a:latin typeface="Times New Roman" pitchFamily="18" charset="0"/>
                <a:cs typeface="Times New Roman" pitchFamily="18" charset="0"/>
              </a:rPr>
              <a:t>Obr. A – obrázek chrámu </a:t>
            </a:r>
            <a:r>
              <a:rPr lang="cs-CZ" b="1" dirty="0" err="1" smtClean="0">
                <a:solidFill>
                  <a:schemeClr val="tx1"/>
                </a:solidFill>
                <a:latin typeface="Times New Roman" pitchFamily="18" charset="0"/>
                <a:cs typeface="Times New Roman" pitchFamily="18" charset="0"/>
              </a:rPr>
              <a:t>Hagia</a:t>
            </a:r>
            <a:r>
              <a:rPr lang="cs-CZ" b="1" dirty="0" smtClean="0">
                <a:solidFill>
                  <a:schemeClr val="tx1"/>
                </a:solidFill>
                <a:latin typeface="Times New Roman" pitchFamily="18" charset="0"/>
                <a:cs typeface="Times New Roman" pitchFamily="18" charset="0"/>
              </a:rPr>
              <a:t> Sofia: </a:t>
            </a:r>
            <a:r>
              <a:rPr lang="pt-BR" dirty="0" smtClean="0">
                <a:solidFill>
                  <a:schemeClr val="tx1"/>
                </a:solidFill>
              </a:rPr>
              <a:t>AUTOR NEUVEDEN. </a:t>
            </a:r>
            <a:r>
              <a:rPr lang="pt-BR" i="1" dirty="0" smtClean="0">
                <a:solidFill>
                  <a:schemeClr val="tx1"/>
                </a:solidFill>
              </a:rPr>
              <a:t>www.letenkyblog.cz</a:t>
            </a:r>
            <a:r>
              <a:rPr lang="pt-BR" dirty="0" smtClean="0">
                <a:solidFill>
                  <a:schemeClr val="tx1"/>
                </a:solidFill>
              </a:rPr>
              <a:t> [online]. [cit. 30.12.2013]. Dostupný na WWW: http://www.letenkyblog.cz/wp-content/uploads/2013/04/hagia.jpg</a:t>
            </a:r>
            <a:r>
              <a:rPr lang="cs-CZ" dirty="0" smtClean="0">
                <a:solidFill>
                  <a:schemeClr val="tx1"/>
                </a:solidFill>
              </a:rPr>
              <a:t>.</a:t>
            </a:r>
          </a:p>
          <a:p>
            <a:pPr marL="0" indent="0" algn="just">
              <a:buNone/>
            </a:pPr>
            <a:r>
              <a:rPr lang="cs-CZ" b="1" dirty="0" smtClean="0">
                <a:solidFill>
                  <a:schemeClr val="tx1"/>
                </a:solidFill>
              </a:rPr>
              <a:t>Obr. B – obrázek </a:t>
            </a:r>
            <a:r>
              <a:rPr lang="cs-CZ" b="1" dirty="0" err="1" smtClean="0">
                <a:solidFill>
                  <a:schemeClr val="tx1"/>
                </a:solidFill>
              </a:rPr>
              <a:t>Tádž</a:t>
            </a:r>
            <a:r>
              <a:rPr lang="cs-CZ" b="1" dirty="0" smtClean="0">
                <a:solidFill>
                  <a:schemeClr val="tx1"/>
                </a:solidFill>
              </a:rPr>
              <a:t> </a:t>
            </a:r>
            <a:r>
              <a:rPr lang="cs-CZ" b="1" dirty="0" err="1" smtClean="0">
                <a:solidFill>
                  <a:schemeClr val="tx1"/>
                </a:solidFill>
              </a:rPr>
              <a:t>Mahalu</a:t>
            </a:r>
            <a:r>
              <a:rPr lang="cs-CZ" b="1" dirty="0" smtClean="0">
                <a:solidFill>
                  <a:schemeClr val="tx1"/>
                </a:solidFill>
              </a:rPr>
              <a:t>: </a:t>
            </a:r>
            <a:r>
              <a:rPr lang="cs-CZ" dirty="0" smtClean="0">
                <a:solidFill>
                  <a:schemeClr val="tx1"/>
                </a:solidFill>
              </a:rPr>
              <a:t>AUTOR NEUVEDEN. </a:t>
            </a:r>
            <a:r>
              <a:rPr lang="cs-CZ" i="1" dirty="0" smtClean="0">
                <a:solidFill>
                  <a:schemeClr val="tx1"/>
                </a:solidFill>
              </a:rPr>
              <a:t>absolventi.</a:t>
            </a:r>
            <a:r>
              <a:rPr lang="cs-CZ" i="1" dirty="0" err="1" smtClean="0">
                <a:solidFill>
                  <a:schemeClr val="tx1"/>
                </a:solidFill>
              </a:rPr>
              <a:t>gymcheb.cz</a:t>
            </a:r>
            <a:r>
              <a:rPr lang="cs-CZ" dirty="0" smtClean="0">
                <a:solidFill>
                  <a:schemeClr val="tx1"/>
                </a:solidFill>
              </a:rPr>
              <a:t> [online]. [cit. 30.12.2013]. Dostupný na WWW: http://absolventi.</a:t>
            </a:r>
            <a:r>
              <a:rPr lang="cs-CZ" dirty="0" err="1" smtClean="0">
                <a:solidFill>
                  <a:schemeClr val="tx1"/>
                </a:solidFill>
              </a:rPr>
              <a:t>gymcheb.cz</a:t>
            </a:r>
            <a:r>
              <a:rPr lang="cs-CZ" dirty="0" smtClean="0">
                <a:solidFill>
                  <a:schemeClr val="tx1"/>
                </a:solidFill>
              </a:rPr>
              <a:t>/2010/</a:t>
            </a:r>
            <a:r>
              <a:rPr lang="cs-CZ" dirty="0" err="1" smtClean="0">
                <a:solidFill>
                  <a:schemeClr val="tx1"/>
                </a:solidFill>
              </a:rPr>
              <a:t>ngthanh</a:t>
            </a:r>
            <a:r>
              <a:rPr lang="cs-CZ" dirty="0" smtClean="0">
                <a:solidFill>
                  <a:schemeClr val="tx1"/>
                </a:solidFill>
              </a:rPr>
              <a:t>/2_</a:t>
            </a:r>
            <a:r>
              <a:rPr lang="cs-CZ" dirty="0" err="1" smtClean="0">
                <a:solidFill>
                  <a:schemeClr val="tx1"/>
                </a:solidFill>
              </a:rPr>
              <a:t>tadz</a:t>
            </a:r>
            <a:r>
              <a:rPr lang="cs-CZ" dirty="0" smtClean="0">
                <a:solidFill>
                  <a:schemeClr val="tx1"/>
                </a:solidFill>
              </a:rPr>
              <a:t>_</a:t>
            </a:r>
            <a:r>
              <a:rPr lang="cs-CZ" dirty="0" err="1" smtClean="0">
                <a:solidFill>
                  <a:schemeClr val="tx1"/>
                </a:solidFill>
              </a:rPr>
              <a:t>mahal.jpg</a:t>
            </a:r>
            <a:r>
              <a:rPr lang="cs-CZ" dirty="0" smtClean="0">
                <a:solidFill>
                  <a:schemeClr val="tx1"/>
                </a:solidFill>
              </a:rPr>
              <a:t>.</a:t>
            </a:r>
          </a:p>
          <a:p>
            <a:pPr marL="0" indent="0" algn="just">
              <a:buNone/>
            </a:pPr>
            <a:r>
              <a:rPr lang="cs-CZ" b="1" dirty="0" smtClean="0">
                <a:solidFill>
                  <a:schemeClr val="tx1"/>
                </a:solidFill>
              </a:rPr>
              <a:t>Obr. C – obrázek Kolosea: </a:t>
            </a:r>
            <a:r>
              <a:rPr lang="cs-CZ" dirty="0" smtClean="0">
                <a:solidFill>
                  <a:schemeClr val="tx1"/>
                </a:solidFill>
              </a:rPr>
              <a:t>AUTOR NEUVEDEN. </a:t>
            </a:r>
            <a:r>
              <a:rPr lang="cs-CZ" i="1" dirty="0" err="1" smtClean="0">
                <a:solidFill>
                  <a:schemeClr val="tx1"/>
                </a:solidFill>
              </a:rPr>
              <a:t>En.wikipedia.org</a:t>
            </a:r>
            <a:r>
              <a:rPr lang="cs-CZ" i="1" smtClean="0">
                <a:solidFill>
                  <a:schemeClr val="tx1"/>
                </a:solidFill>
              </a:rPr>
              <a:t> </a:t>
            </a:r>
            <a:r>
              <a:rPr lang="cs-CZ" smtClean="0">
                <a:solidFill>
                  <a:schemeClr val="tx1"/>
                </a:solidFill>
              </a:rPr>
              <a:t> </a:t>
            </a:r>
            <a:r>
              <a:rPr lang="cs-CZ" dirty="0" smtClean="0">
                <a:solidFill>
                  <a:schemeClr val="tx1"/>
                </a:solidFill>
              </a:rPr>
              <a:t>[online]. [cit. 30.12.2013]. Dostupný na WWW: </a:t>
            </a:r>
            <a:r>
              <a:rPr lang="cs-CZ" dirty="0" smtClean="0">
                <a:solidFill>
                  <a:schemeClr val="tx1"/>
                </a:solidFill>
              </a:rPr>
              <a:t>http://en.wikipedia.org/wiki/File:Colosseum_in_Rome,_Italy_-_April_2007.jpg</a:t>
            </a:r>
            <a:endParaRPr lang="cs-CZ" b="1" dirty="0" smtClean="0">
              <a:solidFill>
                <a:schemeClr val="tx1"/>
              </a:solidFill>
            </a:endParaRPr>
          </a:p>
          <a:p>
            <a:pPr marL="0" indent="0" algn="just">
              <a:buNone/>
            </a:pPr>
            <a:r>
              <a:rPr lang="cs-CZ" b="1" dirty="0" smtClean="0">
                <a:solidFill>
                  <a:schemeClr val="tx1"/>
                </a:solidFill>
                <a:latin typeface="Times New Roman" pitchFamily="18" charset="0"/>
                <a:cs typeface="Times New Roman" pitchFamily="18" charset="0"/>
              </a:rPr>
              <a:t>  </a:t>
            </a:r>
            <a:endParaRPr lang="cs-CZ" b="1" dirty="0" smtClean="0">
              <a:solidFill>
                <a:schemeClr val="tx1"/>
              </a:solidFill>
            </a:endParaRPr>
          </a:p>
          <a:p>
            <a:pPr marL="0" indent="0" algn="just">
              <a:buNone/>
            </a:pPr>
            <a:endParaRPr lang="cs-CZ" sz="3200" b="1" dirty="0" smtClean="0">
              <a:solidFill>
                <a:schemeClr val="tx1"/>
              </a:solidFill>
            </a:endParaRPr>
          </a:p>
          <a:p>
            <a:pPr marL="0" indent="0">
              <a:buNone/>
            </a:pPr>
            <a:endParaRPr lang="cs-CZ" sz="2000" b="1" dirty="0" smtClean="0">
              <a:solidFill>
                <a:schemeClr val="tx1"/>
              </a:solidFill>
            </a:endParaRPr>
          </a:p>
          <a:p>
            <a:pPr marL="0" indent="0">
              <a:buNone/>
            </a:pPr>
            <a:endParaRPr lang="cs-CZ" sz="1400" dirty="0" smtClean="0">
              <a:solidFill>
                <a:schemeClr val="tx1"/>
              </a:solidFill>
            </a:endParaRPr>
          </a:p>
        </p:txBody>
      </p:sp>
      <p:sp>
        <p:nvSpPr>
          <p:cNvPr id="14340" name="Nadpis 3"/>
          <p:cNvSpPr>
            <a:spLocks noGrp="1"/>
          </p:cNvSpPr>
          <p:nvPr>
            <p:ph type="title"/>
          </p:nvPr>
        </p:nvSpPr>
        <p:spPr>
          <a:xfrm>
            <a:off x="395288" y="333375"/>
            <a:ext cx="8229600" cy="863600"/>
          </a:xfrm>
        </p:spPr>
        <p:txBody>
          <a:bodyPr/>
          <a:lstStyle/>
          <a:p>
            <a:pPr eaLnBrk="1" hangingPunct="1"/>
            <a:r>
              <a:rPr lang="cs-CZ" b="1" smtClean="0">
                <a:solidFill>
                  <a:schemeClr val="tx1"/>
                </a:solidFill>
                <a:latin typeface="Times New Roman" pitchFamily="18" charset="0"/>
                <a:cs typeface="Times New Roman" pitchFamily="18" charset="0"/>
              </a:rPr>
              <a:t>Použité zdroje</a:t>
            </a:r>
          </a:p>
        </p:txBody>
      </p:sp>
      <p:sp>
        <p:nvSpPr>
          <p:cNvPr id="14339" name="Zástupný symbol pro číslo snímku 2"/>
          <p:cNvSpPr>
            <a:spLocks noGrp="1"/>
          </p:cNvSpPr>
          <p:nvPr>
            <p:ph type="sldNum" sz="quarter" idx="12"/>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F8DD56B-95CA-47A1-B16C-6435E4C9DAEE}" type="slidenum">
              <a:rPr lang="cs-CZ" smtClean="0"/>
              <a:pPr fontAlgn="base">
                <a:spcBef>
                  <a:spcPct val="0"/>
                </a:spcBef>
                <a:spcAft>
                  <a:spcPct val="0"/>
                </a:spcAft>
                <a:defRPr/>
              </a:pPr>
              <a:t>10</a:t>
            </a:fld>
            <a:endParaRPr lang="cs-CZ" dirty="0" smtClean="0"/>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4340"/>
                                        </p:tgtEl>
                                        <p:attrNameLst>
                                          <p:attrName>style.visibility</p:attrName>
                                        </p:attrNameLst>
                                      </p:cBhvr>
                                      <p:to>
                                        <p:strVal val="visible"/>
                                      </p:to>
                                    </p:set>
                                    <p:anim calcmode="lin" valueType="num">
                                      <p:cBhvr>
                                        <p:cTn id="7" dur="1000" fill="hold"/>
                                        <p:tgtEl>
                                          <p:spTgt spid="14340"/>
                                        </p:tgtEl>
                                        <p:attrNameLst>
                                          <p:attrName>ppt_w</p:attrName>
                                        </p:attrNameLst>
                                      </p:cBhvr>
                                      <p:tavLst>
                                        <p:tav tm="0">
                                          <p:val>
                                            <p:strVal val="#ppt_w*0.70"/>
                                          </p:val>
                                        </p:tav>
                                        <p:tav tm="100000">
                                          <p:val>
                                            <p:strVal val="#ppt_w"/>
                                          </p:val>
                                        </p:tav>
                                      </p:tavLst>
                                    </p:anim>
                                    <p:anim calcmode="lin" valueType="num">
                                      <p:cBhvr>
                                        <p:cTn id="8" dur="1000" fill="hold"/>
                                        <p:tgtEl>
                                          <p:spTgt spid="14340"/>
                                        </p:tgtEl>
                                        <p:attrNameLst>
                                          <p:attrName>ppt_h</p:attrName>
                                        </p:attrNameLst>
                                      </p:cBhvr>
                                      <p:tavLst>
                                        <p:tav tm="0">
                                          <p:val>
                                            <p:strVal val="#ppt_h"/>
                                          </p:val>
                                        </p:tav>
                                        <p:tav tm="100000">
                                          <p:val>
                                            <p:strVal val="#ppt_h"/>
                                          </p:val>
                                        </p:tav>
                                      </p:tavLst>
                                    </p:anim>
                                    <p:animEffect transition="in" filter="fade">
                                      <p:cBhvr>
                                        <p:cTn id="9" dur="1000"/>
                                        <p:tgtEl>
                                          <p:spTgt spid="14340"/>
                                        </p:tgtEl>
                                      </p:cBhvr>
                                    </p:animEffect>
                                  </p:childTnLst>
                                </p:cTn>
                              </p:par>
                              <p:par>
                                <p:cTn id="10" presetID="55" presetClass="entr" presetSubtype="0" fill="hold" nodeType="with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p:cTn id="12" dur="1000" fill="hold"/>
                                        <p:tgtEl>
                                          <p:spTgt spid="2">
                                            <p:txEl>
                                              <p:pRg st="0" end="0"/>
                                            </p:txEl>
                                          </p:spTgt>
                                        </p:tgtEl>
                                        <p:attrNameLst>
                                          <p:attrName>ppt_w</p:attrName>
                                        </p:attrNameLst>
                                      </p:cBhvr>
                                      <p:tavLst>
                                        <p:tav tm="0">
                                          <p:val>
                                            <p:strVal val="#ppt_w*0.70"/>
                                          </p:val>
                                        </p:tav>
                                        <p:tav tm="100000">
                                          <p:val>
                                            <p:strVal val="#ppt_w"/>
                                          </p:val>
                                        </p:tav>
                                      </p:tavLst>
                                    </p:anim>
                                    <p:anim calcmode="lin" valueType="num">
                                      <p:cBhvr>
                                        <p:cTn id="13" dur="1000" fill="hold"/>
                                        <p:tgtEl>
                                          <p:spTgt spid="2">
                                            <p:txEl>
                                              <p:pRg st="0" end="0"/>
                                            </p:txEl>
                                          </p:spTgt>
                                        </p:tgtEl>
                                        <p:attrNameLst>
                                          <p:attrName>ppt_h</p:attrName>
                                        </p:attrNameLst>
                                      </p:cBhvr>
                                      <p:tavLst>
                                        <p:tav tm="0">
                                          <p:val>
                                            <p:strVal val="#ppt_h"/>
                                          </p:val>
                                        </p:tav>
                                        <p:tav tm="100000">
                                          <p:val>
                                            <p:strVal val="#ppt_h"/>
                                          </p:val>
                                        </p:tav>
                                      </p:tavLst>
                                    </p:anim>
                                    <p:animEffect transition="in" filter="fade">
                                      <p:cBhvr>
                                        <p:cTn id="14" dur="1000"/>
                                        <p:tgtEl>
                                          <p:spTgt spid="2">
                                            <p:txEl>
                                              <p:pRg st="0" end="0"/>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 calcmode="lin" valueType="num">
                                      <p:cBhvr>
                                        <p:cTn id="17" dur="1000" fill="hold"/>
                                        <p:tgtEl>
                                          <p:spTgt spid="2">
                                            <p:txEl>
                                              <p:pRg st="1" end="1"/>
                                            </p:txEl>
                                          </p:spTgt>
                                        </p:tgtEl>
                                        <p:attrNameLst>
                                          <p:attrName>ppt_w</p:attrName>
                                        </p:attrNameLst>
                                      </p:cBhvr>
                                      <p:tavLst>
                                        <p:tav tm="0">
                                          <p:val>
                                            <p:strVal val="#ppt_w*0.70"/>
                                          </p:val>
                                        </p:tav>
                                        <p:tav tm="100000">
                                          <p:val>
                                            <p:strVal val="#ppt_w"/>
                                          </p:val>
                                        </p:tav>
                                      </p:tavLst>
                                    </p:anim>
                                    <p:anim calcmode="lin" valueType="num">
                                      <p:cBhvr>
                                        <p:cTn id="18" dur="1000" fill="hold"/>
                                        <p:tgtEl>
                                          <p:spTgt spid="2">
                                            <p:txEl>
                                              <p:pRg st="1" end="1"/>
                                            </p:txEl>
                                          </p:spTgt>
                                        </p:tgtEl>
                                        <p:attrNameLst>
                                          <p:attrName>ppt_h</p:attrName>
                                        </p:attrNameLst>
                                      </p:cBhvr>
                                      <p:tavLst>
                                        <p:tav tm="0">
                                          <p:val>
                                            <p:strVal val="#ppt_h"/>
                                          </p:val>
                                        </p:tav>
                                        <p:tav tm="100000">
                                          <p:val>
                                            <p:strVal val="#ppt_h"/>
                                          </p:val>
                                        </p:tav>
                                      </p:tavLst>
                                    </p:anim>
                                    <p:animEffect transition="in" filter="fade">
                                      <p:cBhvr>
                                        <p:cTn id="19" dur="1000"/>
                                        <p:tgtEl>
                                          <p:spTgt spid="2">
                                            <p:txEl>
                                              <p:pRg st="1" end="1"/>
                                            </p:txEl>
                                          </p:spTgt>
                                        </p:tgtEl>
                                      </p:cBhvr>
                                    </p:animEffect>
                                  </p:childTnLst>
                                </p:cTn>
                              </p:par>
                              <p:par>
                                <p:cTn id="20" presetID="55" presetClass="entr" presetSubtype="0" fill="hold" nodeType="with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 calcmode="lin" valueType="num">
                                      <p:cBhvr>
                                        <p:cTn id="22" dur="1000" fill="hold"/>
                                        <p:tgtEl>
                                          <p:spTgt spid="2">
                                            <p:txEl>
                                              <p:pRg st="2" end="2"/>
                                            </p:txEl>
                                          </p:spTgt>
                                        </p:tgtEl>
                                        <p:attrNameLst>
                                          <p:attrName>ppt_w</p:attrName>
                                        </p:attrNameLst>
                                      </p:cBhvr>
                                      <p:tavLst>
                                        <p:tav tm="0">
                                          <p:val>
                                            <p:strVal val="#ppt_w*0.70"/>
                                          </p:val>
                                        </p:tav>
                                        <p:tav tm="100000">
                                          <p:val>
                                            <p:strVal val="#ppt_w"/>
                                          </p:val>
                                        </p:tav>
                                      </p:tavLst>
                                    </p:anim>
                                    <p:anim calcmode="lin" valueType="num">
                                      <p:cBhvr>
                                        <p:cTn id="23" dur="1000" fill="hold"/>
                                        <p:tgtEl>
                                          <p:spTgt spid="2">
                                            <p:txEl>
                                              <p:pRg st="2" end="2"/>
                                            </p:txEl>
                                          </p:spTgt>
                                        </p:tgtEl>
                                        <p:attrNameLst>
                                          <p:attrName>ppt_h</p:attrName>
                                        </p:attrNameLst>
                                      </p:cBhvr>
                                      <p:tavLst>
                                        <p:tav tm="0">
                                          <p:val>
                                            <p:strVal val="#ppt_h"/>
                                          </p:val>
                                        </p:tav>
                                        <p:tav tm="100000">
                                          <p:val>
                                            <p:strVal val="#ppt_h"/>
                                          </p:val>
                                        </p:tav>
                                      </p:tavLst>
                                    </p:anim>
                                    <p:animEffect transition="in" filter="fade">
                                      <p:cBhvr>
                                        <p:cTn id="24" dur="1000"/>
                                        <p:tgtEl>
                                          <p:spTgt spid="2">
                                            <p:txEl>
                                              <p:pRg st="2" end="2"/>
                                            </p:txEl>
                                          </p:spTgt>
                                        </p:tgtEl>
                                      </p:cBhvr>
                                    </p:animEffect>
                                  </p:childTnLst>
                                </p:cTn>
                              </p:par>
                              <p:par>
                                <p:cTn id="25" presetID="55" presetClass="entr" presetSubtype="0" fill="hold" nodeType="with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 calcmode="lin" valueType="num">
                                      <p:cBhvr>
                                        <p:cTn id="27" dur="1000" fill="hold"/>
                                        <p:tgtEl>
                                          <p:spTgt spid="2">
                                            <p:txEl>
                                              <p:pRg st="3" end="3"/>
                                            </p:txEl>
                                          </p:spTgt>
                                        </p:tgtEl>
                                        <p:attrNameLst>
                                          <p:attrName>ppt_w</p:attrName>
                                        </p:attrNameLst>
                                      </p:cBhvr>
                                      <p:tavLst>
                                        <p:tav tm="0">
                                          <p:val>
                                            <p:strVal val="#ppt_w*0.70"/>
                                          </p:val>
                                        </p:tav>
                                        <p:tav tm="100000">
                                          <p:val>
                                            <p:strVal val="#ppt_w"/>
                                          </p:val>
                                        </p:tav>
                                      </p:tavLst>
                                    </p:anim>
                                    <p:anim calcmode="lin" valueType="num">
                                      <p:cBhvr>
                                        <p:cTn id="28" dur="1000" fill="hold"/>
                                        <p:tgtEl>
                                          <p:spTgt spid="2">
                                            <p:txEl>
                                              <p:pRg st="3" end="3"/>
                                            </p:txEl>
                                          </p:spTgt>
                                        </p:tgtEl>
                                        <p:attrNameLst>
                                          <p:attrName>ppt_h</p:attrName>
                                        </p:attrNameLst>
                                      </p:cBhvr>
                                      <p:tavLst>
                                        <p:tav tm="0">
                                          <p:val>
                                            <p:strVal val="#ppt_h"/>
                                          </p:val>
                                        </p:tav>
                                        <p:tav tm="100000">
                                          <p:val>
                                            <p:strVal val="#ppt_h"/>
                                          </p:val>
                                        </p:tav>
                                      </p:tavLst>
                                    </p:anim>
                                    <p:animEffect transition="in" filter="fade">
                                      <p:cBhvr>
                                        <p:cTn id="29" dur="1000"/>
                                        <p:tgtEl>
                                          <p:spTgt spid="2">
                                            <p:txEl>
                                              <p:pRg st="3" end="3"/>
                                            </p:txEl>
                                          </p:spTgt>
                                        </p:tgtEl>
                                      </p:cBhvr>
                                    </p:animEffect>
                                  </p:childTnLst>
                                </p:cTn>
                              </p:par>
                              <p:par>
                                <p:cTn id="30" presetID="55" presetClass="entr" presetSubtype="0" fill="hold" nodeType="with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 calcmode="lin" valueType="num">
                                      <p:cBhvr>
                                        <p:cTn id="32" dur="1000" fill="hold"/>
                                        <p:tgtEl>
                                          <p:spTgt spid="2">
                                            <p:txEl>
                                              <p:pRg st="4" end="4"/>
                                            </p:txEl>
                                          </p:spTgt>
                                        </p:tgtEl>
                                        <p:attrNameLst>
                                          <p:attrName>ppt_w</p:attrName>
                                        </p:attrNameLst>
                                      </p:cBhvr>
                                      <p:tavLst>
                                        <p:tav tm="0">
                                          <p:val>
                                            <p:strVal val="#ppt_w*0.70"/>
                                          </p:val>
                                        </p:tav>
                                        <p:tav tm="100000">
                                          <p:val>
                                            <p:strVal val="#ppt_w"/>
                                          </p:val>
                                        </p:tav>
                                      </p:tavLst>
                                    </p:anim>
                                    <p:anim calcmode="lin" valueType="num">
                                      <p:cBhvr>
                                        <p:cTn id="33" dur="1000" fill="hold"/>
                                        <p:tgtEl>
                                          <p:spTgt spid="2">
                                            <p:txEl>
                                              <p:pRg st="4" end="4"/>
                                            </p:txEl>
                                          </p:spTgt>
                                        </p:tgtEl>
                                        <p:attrNameLst>
                                          <p:attrName>ppt_h</p:attrName>
                                        </p:attrNameLst>
                                      </p:cBhvr>
                                      <p:tavLst>
                                        <p:tav tm="0">
                                          <p:val>
                                            <p:strVal val="#ppt_h"/>
                                          </p:val>
                                        </p:tav>
                                        <p:tav tm="100000">
                                          <p:val>
                                            <p:strVal val="#ppt_h"/>
                                          </p:val>
                                        </p:tav>
                                      </p:tavLst>
                                    </p:anim>
                                    <p:animEffect transition="in" filter="fade">
                                      <p:cBhvr>
                                        <p:cTn id="34" dur="1000"/>
                                        <p:tgtEl>
                                          <p:spTgt spid="2">
                                            <p:txEl>
                                              <p:pRg st="4" end="4"/>
                                            </p:txEl>
                                          </p:spTgt>
                                        </p:tgtEl>
                                      </p:cBhvr>
                                    </p:animEffect>
                                  </p:childTnLst>
                                </p:cTn>
                              </p:par>
                              <p:par>
                                <p:cTn id="35" presetID="55" presetClass="entr" presetSubtype="0" fill="hold" nodeType="with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p:cTn id="37" dur="1000" fill="hold"/>
                                        <p:tgtEl>
                                          <p:spTgt spid="2">
                                            <p:txEl>
                                              <p:pRg st="5" end="5"/>
                                            </p:txEl>
                                          </p:spTgt>
                                        </p:tgtEl>
                                        <p:attrNameLst>
                                          <p:attrName>ppt_w</p:attrName>
                                        </p:attrNameLst>
                                      </p:cBhvr>
                                      <p:tavLst>
                                        <p:tav tm="0">
                                          <p:val>
                                            <p:strVal val="#ppt_w*0.70"/>
                                          </p:val>
                                        </p:tav>
                                        <p:tav tm="100000">
                                          <p:val>
                                            <p:strVal val="#ppt_w"/>
                                          </p:val>
                                        </p:tav>
                                      </p:tavLst>
                                    </p:anim>
                                    <p:anim calcmode="lin" valueType="num">
                                      <p:cBhvr>
                                        <p:cTn id="38" dur="1000" fill="hold"/>
                                        <p:tgtEl>
                                          <p:spTgt spid="2">
                                            <p:txEl>
                                              <p:pRg st="5" end="5"/>
                                            </p:txEl>
                                          </p:spTgt>
                                        </p:tgtEl>
                                        <p:attrNameLst>
                                          <p:attrName>ppt_h</p:attrName>
                                        </p:attrNameLst>
                                      </p:cBhvr>
                                      <p:tavLst>
                                        <p:tav tm="0">
                                          <p:val>
                                            <p:strVal val="#ppt_h"/>
                                          </p:val>
                                        </p:tav>
                                        <p:tav tm="100000">
                                          <p:val>
                                            <p:strVal val="#ppt_h"/>
                                          </p:val>
                                        </p:tav>
                                      </p:tavLst>
                                    </p:anim>
                                    <p:animEffect transition="in" filter="fade">
                                      <p:cBhvr>
                                        <p:cTn id="39" dur="1000"/>
                                        <p:tgtEl>
                                          <p:spTgt spid="2">
                                            <p:txEl>
                                              <p:pRg st="5" end="5"/>
                                            </p:txEl>
                                          </p:spTgt>
                                        </p:tgtEl>
                                      </p:cBhvr>
                                    </p:animEffect>
                                  </p:childTnLst>
                                </p:cTn>
                              </p:par>
                              <p:par>
                                <p:cTn id="40" presetID="55" presetClass="entr" presetSubtype="0" fill="hold" nodeType="with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 calcmode="lin" valueType="num">
                                      <p:cBhvr>
                                        <p:cTn id="42" dur="1000" fill="hold"/>
                                        <p:tgtEl>
                                          <p:spTgt spid="2">
                                            <p:txEl>
                                              <p:pRg st="6" end="6"/>
                                            </p:txEl>
                                          </p:spTgt>
                                        </p:tgtEl>
                                        <p:attrNameLst>
                                          <p:attrName>ppt_w</p:attrName>
                                        </p:attrNameLst>
                                      </p:cBhvr>
                                      <p:tavLst>
                                        <p:tav tm="0">
                                          <p:val>
                                            <p:strVal val="#ppt_w*0.70"/>
                                          </p:val>
                                        </p:tav>
                                        <p:tav tm="100000">
                                          <p:val>
                                            <p:strVal val="#ppt_w"/>
                                          </p:val>
                                        </p:tav>
                                      </p:tavLst>
                                    </p:anim>
                                    <p:anim calcmode="lin" valueType="num">
                                      <p:cBhvr>
                                        <p:cTn id="43" dur="1000" fill="hold"/>
                                        <p:tgtEl>
                                          <p:spTgt spid="2">
                                            <p:txEl>
                                              <p:pRg st="6" end="6"/>
                                            </p:txEl>
                                          </p:spTgt>
                                        </p:tgtEl>
                                        <p:attrNameLst>
                                          <p:attrName>ppt_h</p:attrName>
                                        </p:attrNameLst>
                                      </p:cBhvr>
                                      <p:tavLst>
                                        <p:tav tm="0">
                                          <p:val>
                                            <p:strVal val="#ppt_h"/>
                                          </p:val>
                                        </p:tav>
                                        <p:tav tm="100000">
                                          <p:val>
                                            <p:strVal val="#ppt_h"/>
                                          </p:val>
                                        </p:tav>
                                      </p:tavLst>
                                    </p:anim>
                                    <p:animEffect transition="in" filter="fade">
                                      <p:cBhvr>
                                        <p:cTn id="44" dur="10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lnění">
  <a:themeElements>
    <a:clrScheme name="Vlnění">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Vlnění">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Vlnění">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654</TotalTime>
  <Words>636</Words>
  <Application>Microsoft Office PowerPoint</Application>
  <PresentationFormat>Předvádění na obrazovce (4:3)</PresentationFormat>
  <Paragraphs>114</Paragraphs>
  <Slides>10</Slides>
  <Notes>0</Notes>
  <HiddenSlides>0</HiddenSlides>
  <MMClips>0</MMClips>
  <ScaleCrop>false</ScaleCrop>
  <HeadingPairs>
    <vt:vector size="4" baseType="variant">
      <vt:variant>
        <vt:lpstr>Motiv</vt:lpstr>
      </vt:variant>
      <vt:variant>
        <vt:i4>1</vt:i4>
      </vt:variant>
      <vt:variant>
        <vt:lpstr>Nadpisy snímků</vt:lpstr>
      </vt:variant>
      <vt:variant>
        <vt:i4>10</vt:i4>
      </vt:variant>
    </vt:vector>
  </HeadingPairs>
  <TitlesOfParts>
    <vt:vector size="11" baseType="lpstr">
      <vt:lpstr>Vlnění</vt:lpstr>
      <vt:lpstr>Základní škola a Mateřská škola Bílá Třemešná, okres Trutnov</vt:lpstr>
      <vt:lpstr>Anotace</vt:lpstr>
      <vt:lpstr>Anotace k jednotlivým stranám</vt:lpstr>
      <vt:lpstr>Vyber možnosti:</vt:lpstr>
      <vt:lpstr>Vyber možnosti:</vt:lpstr>
      <vt:lpstr>Vyber možnosti:</vt:lpstr>
      <vt:lpstr>Vyberte možnosti:</vt:lpstr>
      <vt:lpstr>Vyberte možnosti:</vt:lpstr>
      <vt:lpstr>Vyberte možnosti:</vt:lpstr>
      <vt:lpstr>Použité 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Byzantská říše - opakování</dc:title>
  <dc:creator>Mgr. Jiří Lux</dc:creator>
  <cp:lastModifiedBy>Dum</cp:lastModifiedBy>
  <cp:revision>60</cp:revision>
  <dcterms:created xsi:type="dcterms:W3CDTF">2013-05-10T12:01:16Z</dcterms:created>
  <dcterms:modified xsi:type="dcterms:W3CDTF">2014-01-04T17:10:55Z</dcterms:modified>
</cp:coreProperties>
</file>