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77" r:id="rId2"/>
    <p:sldId id="278" r:id="rId3"/>
    <p:sldId id="256" r:id="rId4"/>
    <p:sldId id="296" r:id="rId5"/>
    <p:sldId id="297" r:id="rId6"/>
    <p:sldId id="29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7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VY_32_INOVACE_NJ,8_03_ WIR HABEN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Slovesa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VY_32_INOVACE_NJ,8_03_ WIR HABEN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Slovesa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8866148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1003947201"/>
              </p:ext>
            </p:extLst>
          </p:nvPr>
        </p:nvGraphicFramePr>
        <p:xfrm>
          <a:off x="684213" y="1844675"/>
          <a:ext cx="7343775" cy="45656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VK_Ryplová_NJ,8_3_wir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haben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NJ,8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Březen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21.09. 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2012– VIII.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slovesa a 4. pád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podst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. jmen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Upevnění vazeb ve větách, vlastní tvorba vět, procvičování 4. 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pádu</a:t>
                      </a:r>
                      <a:endParaRPr lang="cs-CZ" sz="1400" baseline="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Opakovat několikrát dokola, navazuje písemné procvičení.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Deutsch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953000"/>
            <a:ext cx="7416824" cy="1219200"/>
          </a:xfrm>
        </p:spPr>
        <p:txBody>
          <a:bodyPr>
            <a:normAutofit/>
          </a:bodyPr>
          <a:lstStyle/>
          <a:p>
            <a:r>
              <a:rPr lang="cs-CZ" sz="3200" b="1" dirty="0" err="1" smtClean="0"/>
              <a:t>Was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wir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alles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haben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und</a:t>
            </a:r>
            <a:r>
              <a:rPr lang="cs-CZ" sz="3200" b="1" dirty="0" smtClean="0"/>
              <a:t> </a:t>
            </a:r>
            <a:r>
              <a:rPr lang="cs-CZ" sz="3200" b="1" dirty="0" smtClean="0"/>
              <a:t>machen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3042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Bilde</a:t>
            </a:r>
            <a:r>
              <a:rPr lang="cs-CZ" dirty="0" smtClean="0"/>
              <a:t> </a:t>
            </a:r>
            <a:r>
              <a:rPr lang="cs-CZ" dirty="0" err="1" smtClean="0"/>
              <a:t>Sätze</a:t>
            </a:r>
            <a:r>
              <a:rPr lang="cs-CZ" dirty="0" smtClean="0"/>
              <a:t>. Tvoř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B050"/>
                </a:solidFill>
              </a:rPr>
              <a:t>Ich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habe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eine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Tasche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Du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fotografierst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ein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Haus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Er malt </a:t>
            </a:r>
            <a:r>
              <a:rPr lang="cs-CZ" b="1" dirty="0" err="1" smtClean="0">
                <a:solidFill>
                  <a:srgbClr val="00B050"/>
                </a:solidFill>
              </a:rPr>
              <a:t>ein</a:t>
            </a:r>
            <a:r>
              <a:rPr lang="cs-CZ" b="1" dirty="0" smtClean="0">
                <a:solidFill>
                  <a:srgbClr val="00B050"/>
                </a:solidFill>
              </a:rPr>
              <a:t> Auto.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Sie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einen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Spitzer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Es </a:t>
            </a:r>
            <a:r>
              <a:rPr lang="cs-CZ" b="1" dirty="0" err="1" smtClean="0">
                <a:solidFill>
                  <a:srgbClr val="00B050"/>
                </a:solidFill>
              </a:rPr>
              <a:t>hat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eine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Maus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Wir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kaufen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eine</a:t>
            </a:r>
            <a:r>
              <a:rPr lang="cs-CZ" b="1" dirty="0" smtClean="0">
                <a:solidFill>
                  <a:srgbClr val="00B050"/>
                </a:solidFill>
              </a:rPr>
              <a:t> Blume.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Ihr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habt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einen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Hund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Sie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haben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eine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Katze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134232" cy="4526280"/>
          </a:xfrm>
        </p:spPr>
        <p:txBody>
          <a:bodyPr/>
          <a:lstStyle/>
          <a:p>
            <a:r>
              <a:rPr lang="cs-CZ" b="1" dirty="0" err="1" smtClean="0"/>
              <a:t>Ich</a:t>
            </a:r>
            <a:r>
              <a:rPr lang="cs-CZ" b="1" dirty="0" smtClean="0"/>
              <a:t> – </a:t>
            </a:r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Tasche</a:t>
            </a:r>
            <a:endParaRPr lang="cs-CZ" b="1" dirty="0" smtClean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– </a:t>
            </a:r>
            <a:r>
              <a:rPr lang="cs-CZ" b="1" dirty="0" err="1" smtClean="0"/>
              <a:t>fotografieren</a:t>
            </a:r>
            <a:r>
              <a:rPr lang="cs-CZ" b="1" dirty="0" smtClean="0"/>
              <a:t> – </a:t>
            </a:r>
            <a:r>
              <a:rPr lang="cs-CZ" b="1" dirty="0" err="1" smtClean="0"/>
              <a:t>Haus</a:t>
            </a:r>
            <a:endParaRPr lang="cs-CZ" b="1" dirty="0" smtClean="0"/>
          </a:p>
          <a:p>
            <a:r>
              <a:rPr lang="cs-CZ" b="1" dirty="0" smtClean="0"/>
              <a:t>Er – </a:t>
            </a:r>
            <a:r>
              <a:rPr lang="cs-CZ" b="1" dirty="0" err="1" smtClean="0"/>
              <a:t>malen</a:t>
            </a:r>
            <a:r>
              <a:rPr lang="cs-CZ" b="1" dirty="0" smtClean="0"/>
              <a:t> – Auto</a:t>
            </a:r>
          </a:p>
          <a:p>
            <a:r>
              <a:rPr lang="cs-CZ" b="1" dirty="0" err="1" smtClean="0"/>
              <a:t>Sie</a:t>
            </a:r>
            <a:r>
              <a:rPr lang="cs-CZ" b="1" dirty="0" smtClean="0"/>
              <a:t> – </a:t>
            </a:r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Spitzer</a:t>
            </a:r>
            <a:endParaRPr lang="cs-CZ" b="1" dirty="0" smtClean="0"/>
          </a:p>
          <a:p>
            <a:r>
              <a:rPr lang="cs-CZ" b="1" dirty="0" smtClean="0"/>
              <a:t>Es – </a:t>
            </a:r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Maus</a:t>
            </a:r>
            <a:endParaRPr lang="cs-CZ" b="1" dirty="0" smtClean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– </a:t>
            </a:r>
            <a:r>
              <a:rPr lang="cs-CZ" b="1" dirty="0" err="1" smtClean="0"/>
              <a:t>kaufen</a:t>
            </a:r>
            <a:r>
              <a:rPr lang="cs-CZ" b="1" dirty="0" smtClean="0"/>
              <a:t> – Blume</a:t>
            </a:r>
          </a:p>
          <a:p>
            <a:r>
              <a:rPr lang="cs-CZ" b="1" dirty="0" err="1" smtClean="0"/>
              <a:t>Ihr</a:t>
            </a:r>
            <a:r>
              <a:rPr lang="cs-CZ" b="1" dirty="0" smtClean="0"/>
              <a:t> – </a:t>
            </a:r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Hund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– </a:t>
            </a:r>
            <a:r>
              <a:rPr lang="cs-CZ" b="1" dirty="0" err="1" smtClean="0"/>
              <a:t>haben</a:t>
            </a:r>
            <a:r>
              <a:rPr lang="cs-CZ" b="1" dirty="0" smtClean="0"/>
              <a:t> - </a:t>
            </a:r>
            <a:r>
              <a:rPr lang="cs-CZ" b="1" dirty="0" err="1" smtClean="0"/>
              <a:t>Katze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626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Bilde</a:t>
            </a:r>
            <a:r>
              <a:rPr lang="cs-CZ" dirty="0" smtClean="0"/>
              <a:t> </a:t>
            </a:r>
            <a:r>
              <a:rPr lang="cs-CZ" dirty="0" err="1" smtClean="0"/>
              <a:t>Sätze</a:t>
            </a:r>
            <a:r>
              <a:rPr lang="cs-CZ" dirty="0" smtClean="0"/>
              <a:t>. Tvoř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Ina </a:t>
            </a:r>
            <a:r>
              <a:rPr lang="cs-CZ" b="1" dirty="0" err="1" smtClean="0">
                <a:solidFill>
                  <a:srgbClr val="00B050"/>
                </a:solidFill>
              </a:rPr>
              <a:t>hat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eine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Tasche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Er </a:t>
            </a:r>
            <a:r>
              <a:rPr lang="cs-CZ" b="1" dirty="0" err="1" smtClean="0">
                <a:solidFill>
                  <a:srgbClr val="00B050"/>
                </a:solidFill>
              </a:rPr>
              <a:t>fotografiert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ein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Haus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Du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malst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ein</a:t>
            </a:r>
            <a:r>
              <a:rPr lang="cs-CZ" b="1" dirty="0" smtClean="0">
                <a:solidFill>
                  <a:srgbClr val="00B050"/>
                </a:solidFill>
              </a:rPr>
              <a:t> Auto.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Wir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kaufen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eine</a:t>
            </a:r>
            <a:r>
              <a:rPr lang="cs-CZ" b="1" dirty="0" smtClean="0">
                <a:solidFill>
                  <a:srgbClr val="00B050"/>
                </a:solidFill>
              </a:rPr>
              <a:t> Blume.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Ich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habe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einen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Hund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Du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hast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eine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Maus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134232" cy="4526280"/>
          </a:xfrm>
        </p:spPr>
        <p:txBody>
          <a:bodyPr/>
          <a:lstStyle/>
          <a:p>
            <a:r>
              <a:rPr lang="cs-CZ" b="1" dirty="0" smtClean="0"/>
              <a:t>Ina – </a:t>
            </a:r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Tasche</a:t>
            </a:r>
            <a:endParaRPr lang="cs-CZ" b="1" dirty="0" smtClean="0"/>
          </a:p>
          <a:p>
            <a:r>
              <a:rPr lang="cs-CZ" b="1" dirty="0" smtClean="0"/>
              <a:t>Er – </a:t>
            </a:r>
            <a:r>
              <a:rPr lang="cs-CZ" b="1" dirty="0" err="1" smtClean="0"/>
              <a:t>fotografieren</a:t>
            </a:r>
            <a:r>
              <a:rPr lang="cs-CZ" b="1" dirty="0" smtClean="0"/>
              <a:t> – </a:t>
            </a:r>
            <a:r>
              <a:rPr lang="cs-CZ" b="1" dirty="0" err="1" smtClean="0"/>
              <a:t>Haus</a:t>
            </a:r>
            <a:endParaRPr lang="cs-CZ" b="1" dirty="0" smtClean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– </a:t>
            </a:r>
            <a:r>
              <a:rPr lang="cs-CZ" b="1" dirty="0" err="1" smtClean="0"/>
              <a:t>malen</a:t>
            </a:r>
            <a:r>
              <a:rPr lang="cs-CZ" b="1" dirty="0" smtClean="0"/>
              <a:t> – Auto</a:t>
            </a:r>
          </a:p>
          <a:p>
            <a:r>
              <a:rPr lang="cs-CZ" b="1" dirty="0" err="1" smtClean="0"/>
              <a:t>Wir</a:t>
            </a:r>
            <a:r>
              <a:rPr lang="cs-CZ" b="1" dirty="0" smtClean="0"/>
              <a:t> – </a:t>
            </a:r>
            <a:r>
              <a:rPr lang="cs-CZ" b="1" dirty="0" err="1" smtClean="0"/>
              <a:t>kaufen</a:t>
            </a:r>
            <a:r>
              <a:rPr lang="cs-CZ" b="1" dirty="0" smtClean="0"/>
              <a:t> – Blume</a:t>
            </a:r>
          </a:p>
          <a:p>
            <a:r>
              <a:rPr lang="cs-CZ" b="1" dirty="0" err="1" smtClean="0"/>
              <a:t>Ich</a:t>
            </a:r>
            <a:r>
              <a:rPr lang="cs-CZ" b="1" dirty="0" smtClean="0"/>
              <a:t> – </a:t>
            </a:r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Hund</a:t>
            </a:r>
            <a:endParaRPr lang="cs-CZ" b="1" dirty="0" smtClean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– </a:t>
            </a:r>
            <a:r>
              <a:rPr lang="cs-CZ" b="1" dirty="0" err="1" smtClean="0"/>
              <a:t>haben</a:t>
            </a:r>
            <a:r>
              <a:rPr lang="cs-CZ" b="1" dirty="0" smtClean="0"/>
              <a:t> - </a:t>
            </a:r>
            <a:r>
              <a:rPr lang="cs-CZ" b="1" dirty="0" err="1" smtClean="0"/>
              <a:t>Maus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19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chemeClr val="tx1"/>
                </a:solidFill>
              </a:rPr>
              <a:t>du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chemeClr val="tx1"/>
                </a:solidFill>
              </a:rPr>
              <a:t>er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chemeClr val="tx1"/>
                </a:solidFill>
              </a:rPr>
              <a:t>sie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es</a:t>
            </a:r>
          </a:p>
          <a:p>
            <a:r>
              <a:rPr lang="cs-CZ" b="1" dirty="0" err="1" smtClean="0">
                <a:solidFill>
                  <a:schemeClr val="tx1"/>
                </a:solidFill>
              </a:rPr>
              <a:t>wir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chemeClr val="tx1"/>
                </a:solidFill>
              </a:rPr>
              <a:t>ihr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chemeClr val="tx1"/>
                </a:solidFill>
              </a:rPr>
              <a:t>sie</a:t>
            </a:r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haben</a:t>
            </a:r>
            <a:r>
              <a:rPr lang="cs-CZ" b="1" dirty="0" smtClean="0">
                <a:solidFill>
                  <a:srgbClr val="C00000"/>
                </a:solidFill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</a:rPr>
              <a:t>malen</a:t>
            </a:r>
            <a:r>
              <a:rPr lang="cs-CZ" b="1" dirty="0" smtClean="0">
                <a:solidFill>
                  <a:srgbClr val="C00000"/>
                </a:solidFill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</a:rPr>
              <a:t>fotografieren</a:t>
            </a:r>
            <a:r>
              <a:rPr lang="cs-CZ" b="1" dirty="0" smtClean="0">
                <a:solidFill>
                  <a:srgbClr val="C00000"/>
                </a:solidFill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</a:rPr>
              <a:t>kaufen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Documents and Settings\Jitka\Local Settings\Temporary Internet Files\Content.IE5\XE5V6SDW\MC900434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2780" y="1486630"/>
            <a:ext cx="195580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IE0J87ZK\MC9004362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19110"/>
            <a:ext cx="947263" cy="133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itka\Local Settings\Temporary Internet Files\Content.IE5\J4WTDOUB\MC9003302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251" y="1675237"/>
            <a:ext cx="1813711" cy="92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itka\Local Settings\Temporary Internet Files\Content.IE5\S9SX9HLZ\MC9003039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779" y="3422144"/>
            <a:ext cx="1704442" cy="180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tka\Local Settings\Temporary Internet Files\Content.IE5\4FM7C4RJ\MC9000536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852936"/>
            <a:ext cx="1700784" cy="105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Jitka\Local Settings\Temporary Internet Files\Content.IE5\S9SX9HLZ\MC9002507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7056" y="837281"/>
            <a:ext cx="714323" cy="1675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itka\Local Settings\Temporary Internet Files\Content.IE5\L8VK0OLR\MC9003561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144874"/>
            <a:ext cx="1817827" cy="104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Jitka\Local Settings\Temporary Internet Files\Content.IE5\7VIM3DSX\MC90039694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302964"/>
            <a:ext cx="946389" cy="1239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Jitka\Local Settings\Temporary Internet Files\Content.IE5\L8VK0OLR\MC90029848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054633"/>
            <a:ext cx="1582976" cy="1131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740938" y="6093296"/>
            <a:ext cx="3431452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594675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265</TotalTime>
  <Words>289</Words>
  <Application>Microsoft Office PowerPoint</Application>
  <PresentationFormat>Předvádění na obrazovce (4:3)</PresentationFormat>
  <Paragraphs>79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Prezentace aplikace PowerPoint</vt:lpstr>
      <vt:lpstr>Deutsch</vt:lpstr>
      <vt:lpstr>Bilde Sätze. Tvoř věty.</vt:lpstr>
      <vt:lpstr>Bilde Sätze. Tvoř věty.</vt:lpstr>
      <vt:lpstr>Procvičuj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Jitka</cp:lastModifiedBy>
  <cp:revision>25</cp:revision>
  <dcterms:created xsi:type="dcterms:W3CDTF">2012-01-02T10:00:53Z</dcterms:created>
  <dcterms:modified xsi:type="dcterms:W3CDTF">2013-12-30T12:58:27Z</dcterms:modified>
</cp:coreProperties>
</file>