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71" r:id="rId2"/>
    <p:sldId id="270" r:id="rId3"/>
    <p:sldId id="282" r:id="rId4"/>
    <p:sldId id="263" r:id="rId5"/>
    <p:sldId id="279" r:id="rId6"/>
    <p:sldId id="280" r:id="rId7"/>
    <p:sldId id="281" r:id="rId8"/>
    <p:sldId id="28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8" d="100"/>
          <a:sy n="78" d="100"/>
        </p:scale>
        <p:origin x="-63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Dopis o sobě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VY_32_INOVACE_NJ,8_05_ EINE E-MAIL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VY_32_INOVACE_NJ,8_05_ EINE E-MAIL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Dopis o sobě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56880875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8140746"/>
              </p:ext>
            </p:extLst>
          </p:nvPr>
        </p:nvGraphicFramePr>
        <p:xfrm>
          <a:off x="683568" y="2276872"/>
          <a:ext cx="7343775" cy="42057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VK_Ryplová_NJ,8_05_Ein</a:t>
                      </a:r>
                      <a:r>
                        <a:rPr lang="cs-CZ" sz="1400" i="1" baseline="0" dirty="0" smtClean="0"/>
                        <a:t> e  </a:t>
                      </a:r>
                      <a:r>
                        <a:rPr lang="cs-CZ" sz="1400" i="1" baseline="0" dirty="0" err="1" smtClean="0"/>
                        <a:t>E-Mail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Říjen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12.10. 2012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E-Mail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-Post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Psaní e-mailu,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představení sebe a své rodiny, popis zájmů a koníčků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Užití nacvičených gramatických jevů a slovní zásoby ve větách. Sestavení delšího celku.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E-Mail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4320" y="27173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Documents and Settings\Jitka\Plocha\mai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92" y="1808807"/>
            <a:ext cx="8632772" cy="181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092" y="3625800"/>
            <a:ext cx="8229600" cy="31155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err="1" smtClean="0"/>
              <a:t>Hallo</a:t>
            </a:r>
            <a:r>
              <a:rPr lang="cs-CZ" dirty="0" smtClean="0"/>
              <a:t> Hans!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de-DE" dirty="0" err="1" smtClean="0"/>
              <a:t>ße</a:t>
            </a:r>
            <a:r>
              <a:rPr lang="cs-CZ" dirty="0" smtClean="0"/>
              <a:t> Andrea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Tschechien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wohne</a:t>
            </a:r>
            <a:r>
              <a:rPr lang="cs-CZ" dirty="0" smtClean="0"/>
              <a:t> in </a:t>
            </a:r>
            <a:r>
              <a:rPr lang="cs-CZ" dirty="0" err="1" smtClean="0"/>
              <a:t>Velke</a:t>
            </a:r>
            <a:r>
              <a:rPr lang="cs-CZ" dirty="0" smtClean="0"/>
              <a:t> Karlovice,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Dorf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Zlin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Hobbys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Sport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Musik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Schi</a:t>
            </a:r>
            <a:r>
              <a:rPr lang="cs-CZ" dirty="0" smtClean="0"/>
              <a:t>. Mein </a:t>
            </a:r>
            <a:r>
              <a:rPr lang="cs-CZ" dirty="0" err="1" smtClean="0"/>
              <a:t>Bruder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Fu</a:t>
            </a:r>
            <a:r>
              <a:rPr lang="de-DE" dirty="0" err="1" smtClean="0"/>
              <a:t>ßballspieler</a:t>
            </a:r>
            <a:r>
              <a:rPr lang="de-DE" dirty="0" smtClean="0"/>
              <a:t>. Er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de-DE" dirty="0" smtClean="0"/>
              <a:t> </a:t>
            </a:r>
            <a:r>
              <a:rPr lang="de-DE" dirty="0" smtClean="0"/>
              <a:t>gut.</a:t>
            </a:r>
          </a:p>
          <a:p>
            <a:pPr marL="0" indent="0">
              <a:buNone/>
            </a:pPr>
            <a:r>
              <a:rPr lang="de-DE" dirty="0" smtClean="0"/>
              <a:t>Was ist dein Hobby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Andrea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92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E-Mail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4320" y="27173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Documents and Settings\Jitka\Plocha\mai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92" y="1808807"/>
            <a:ext cx="8632772" cy="181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092" y="3933056"/>
            <a:ext cx="8229600" cy="28083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Hallo</a:t>
            </a:r>
            <a:r>
              <a:rPr lang="cs-CZ" dirty="0" smtClean="0"/>
              <a:t> Hans!</a:t>
            </a:r>
          </a:p>
          <a:p>
            <a:pPr marL="0" indent="0">
              <a:buNone/>
            </a:pPr>
            <a:r>
              <a:rPr lang="cs-CZ" dirty="0" err="1" smtClean="0"/>
              <a:t>Danke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smtClean="0"/>
              <a:t>E–Mail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Paar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 Da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/>
              <a:t>mein </a:t>
            </a:r>
            <a:r>
              <a:rPr lang="cs-CZ" dirty="0" err="1" smtClean="0"/>
              <a:t>Kater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nett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hei</a:t>
            </a:r>
            <a:r>
              <a:rPr lang="de-DE" dirty="0" err="1" smtClean="0"/>
              <a:t>ßt</a:t>
            </a:r>
            <a:r>
              <a:rPr lang="cs-CZ" dirty="0" smtClean="0"/>
              <a:t> Ferda.</a:t>
            </a:r>
          </a:p>
          <a:p>
            <a:pPr marL="0" indent="0">
              <a:buNone/>
            </a:pPr>
            <a:r>
              <a:rPr lang="cs-CZ" dirty="0" smtClean="0"/>
              <a:t>Andrea</a:t>
            </a:r>
            <a:endParaRPr lang="cs-CZ" dirty="0"/>
          </a:p>
        </p:txBody>
      </p:sp>
      <p:pic>
        <p:nvPicPr>
          <p:cNvPr id="1029" name="Picture 5" descr="C:\Documents and Settings\Jitka\Plocha\ko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635" y="3933056"/>
            <a:ext cx="3800798" cy="253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64650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foto autor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E-Mail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4320" y="27173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Documents and Settings\Jitka\Plocha\mai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92" y="1808807"/>
            <a:ext cx="8632772" cy="181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092" y="3933056"/>
            <a:ext cx="8229600" cy="28083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Hallo</a:t>
            </a:r>
            <a:r>
              <a:rPr lang="cs-CZ" dirty="0" smtClean="0"/>
              <a:t> Hans!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hei</a:t>
            </a:r>
            <a:r>
              <a:rPr lang="de-DE" dirty="0" err="1" smtClean="0"/>
              <a:t>ßt</a:t>
            </a:r>
            <a:r>
              <a:rPr lang="cs-CZ" dirty="0" smtClean="0"/>
              <a:t> Ben.</a:t>
            </a:r>
          </a:p>
          <a:p>
            <a:pPr marL="0" indent="0">
              <a:buNone/>
            </a:pPr>
            <a:r>
              <a:rPr lang="cs-CZ" dirty="0" smtClean="0"/>
              <a:t>Mein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mein </a:t>
            </a:r>
            <a:r>
              <a:rPr lang="cs-CZ" dirty="0" err="1" smtClean="0"/>
              <a:t>Kater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gute</a:t>
            </a:r>
            <a:r>
              <a:rPr lang="cs-CZ" dirty="0" smtClean="0"/>
              <a:t> </a:t>
            </a:r>
            <a:r>
              <a:rPr lang="cs-CZ" dirty="0" err="1" smtClean="0"/>
              <a:t>Freunde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Andrea</a:t>
            </a:r>
            <a:endParaRPr lang="cs-CZ" dirty="0"/>
          </a:p>
        </p:txBody>
      </p:sp>
      <p:pic>
        <p:nvPicPr>
          <p:cNvPr id="2050" name="Picture 2" descr="C:\Documents and Settings\Jitka\Plocha\Barča +Ferda 2009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886" y="3688968"/>
            <a:ext cx="4091978" cy="306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1840" y="638938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foto autor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83594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E-Mail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4320" y="27173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Documents and Settings\Jitka\Plocha\mai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92" y="1808807"/>
            <a:ext cx="8632772" cy="181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092" y="3933056"/>
            <a:ext cx="8229600" cy="28083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Hallo</a:t>
            </a:r>
            <a:r>
              <a:rPr lang="cs-CZ" dirty="0" smtClean="0"/>
              <a:t> Hans!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mache</a:t>
            </a:r>
            <a:r>
              <a:rPr lang="cs-CZ" dirty="0" smtClean="0"/>
              <a:t> Aerobic.</a:t>
            </a:r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Spa</a:t>
            </a:r>
            <a:r>
              <a:rPr lang="de-DE" dirty="0" smtClean="0"/>
              <a:t>ß.</a:t>
            </a:r>
          </a:p>
          <a:p>
            <a:pPr marL="0" indent="0">
              <a:buNone/>
            </a:pPr>
            <a:r>
              <a:rPr lang="de-DE" dirty="0" smtClean="0"/>
              <a:t>Ich tanze gern.</a:t>
            </a:r>
          </a:p>
          <a:p>
            <a:pPr marL="0" indent="0">
              <a:buNone/>
            </a:pPr>
            <a:r>
              <a:rPr lang="de-DE" dirty="0" smtClean="0"/>
              <a:t>In </a:t>
            </a:r>
            <a:r>
              <a:rPr lang="de-DE" dirty="0" smtClean="0"/>
              <a:t>der </a:t>
            </a:r>
            <a:r>
              <a:rPr lang="de-DE" dirty="0" smtClean="0"/>
              <a:t>Schule</a:t>
            </a:r>
            <a:r>
              <a:rPr lang="cs-CZ" dirty="0" smtClean="0"/>
              <a:t> </a:t>
            </a:r>
            <a:r>
              <a:rPr lang="de-DE" dirty="0" smtClean="0"/>
              <a:t>lerne i</a:t>
            </a:r>
            <a:r>
              <a:rPr lang="cs-CZ" dirty="0" smtClean="0"/>
              <a:t>ch</a:t>
            </a:r>
            <a:endParaRPr lang="de-DE" dirty="0" smtClean="0"/>
          </a:p>
          <a:p>
            <a:pPr marL="0" indent="0">
              <a:buNone/>
            </a:pPr>
            <a:r>
              <a:rPr lang="de-DE" dirty="0" smtClean="0"/>
              <a:t>Englisch und Deutsch.</a:t>
            </a:r>
          </a:p>
          <a:p>
            <a:pPr marL="0" indent="0">
              <a:buNone/>
            </a:pPr>
            <a:r>
              <a:rPr lang="de-DE" dirty="0" smtClean="0"/>
              <a:t>Andrea</a:t>
            </a:r>
            <a:endParaRPr lang="cs-CZ" dirty="0"/>
          </a:p>
        </p:txBody>
      </p:sp>
      <p:pic>
        <p:nvPicPr>
          <p:cNvPr id="3074" name="Picture 2" descr="C:\Documents and Settings\Jitka\Plocha\aerobi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886" y="3861048"/>
            <a:ext cx="3741093" cy="280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64533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foto autor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8739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Schreib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E-Mail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4320" y="27173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Documents and Settings\Jitka\Plocha\mai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92" y="1808807"/>
            <a:ext cx="8632772" cy="181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021175"/>
              </p:ext>
            </p:extLst>
          </p:nvPr>
        </p:nvGraphicFramePr>
        <p:xfrm>
          <a:off x="268288" y="3933825"/>
          <a:ext cx="8229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Ahoj Hansi!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Jmenuji se.........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Bydlím v</a:t>
                      </a:r>
                      <a:r>
                        <a:rPr lang="cs-CZ" b="1" baseline="0" dirty="0" smtClean="0"/>
                        <a:t> .........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Mým koníčkem je sport.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 mi 14 let.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Můj</a:t>
                      </a:r>
                      <a:r>
                        <a:rPr lang="cs-CZ" b="1" baseline="0" dirty="0" smtClean="0"/>
                        <a:t> bratr hraje na kytaru.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Já hraji na flétnu.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809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Schreib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E-Mail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4320" y="27173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Documents and Settings\Jitka\Plocha\mai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92" y="1808807"/>
            <a:ext cx="8632772" cy="181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6542938"/>
              </p:ext>
            </p:extLst>
          </p:nvPr>
        </p:nvGraphicFramePr>
        <p:xfrm>
          <a:off x="268288" y="3933825"/>
          <a:ext cx="8229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Ahoj Hansi!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Hallo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Hans!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Jmenuji se.........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Ich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hei</a:t>
                      </a:r>
                      <a:r>
                        <a:rPr lang="de-DE" b="1" dirty="0" err="1" smtClean="0">
                          <a:solidFill>
                            <a:srgbClr val="FF0000"/>
                          </a:solidFill>
                        </a:rPr>
                        <a:t>ße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..........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Bydlím </a:t>
                      </a:r>
                      <a:r>
                        <a:rPr lang="cs-CZ" b="1" dirty="0" smtClean="0"/>
                        <a:t>v</a:t>
                      </a:r>
                      <a:r>
                        <a:rPr lang="cs-CZ" b="1" baseline="0" dirty="0" smtClean="0"/>
                        <a:t> .........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Ich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wohne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in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...........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Mým koníčkem je sport.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Mein Hobby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ist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Sport.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 mi 14 let.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Ich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bin 14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Jahre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alt.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Můj</a:t>
                      </a:r>
                      <a:r>
                        <a:rPr lang="cs-CZ" b="1" baseline="0" dirty="0" smtClean="0"/>
                        <a:t> bratr hraje na kytaru.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Mein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Bruder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spielt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Gitarre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Já hraji na flétnu.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Ich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spiele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Flöte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023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706</TotalTime>
  <Words>360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Eine E-Mail</vt:lpstr>
      <vt:lpstr>Eine E-Mail</vt:lpstr>
      <vt:lpstr>Eine E-Mail</vt:lpstr>
      <vt:lpstr>Eine E-Mail</vt:lpstr>
      <vt:lpstr>Schreib deine E-Mail</vt:lpstr>
      <vt:lpstr>Schreib deine E-Mail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41</cp:revision>
  <dcterms:created xsi:type="dcterms:W3CDTF">2012-01-07T15:45:54Z</dcterms:created>
  <dcterms:modified xsi:type="dcterms:W3CDTF">2013-12-30T13:20:19Z</dcterms:modified>
</cp:coreProperties>
</file>