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1" r:id="rId2"/>
    <p:sldId id="270" r:id="rId3"/>
    <p:sldId id="279" r:id="rId4"/>
    <p:sldId id="302" r:id="rId5"/>
    <p:sldId id="303" r:id="rId6"/>
    <p:sldId id="304" r:id="rId7"/>
    <p:sldId id="306" r:id="rId8"/>
    <p:sldId id="305" r:id="rId9"/>
    <p:sldId id="307" r:id="rId10"/>
    <p:sldId id="308" r:id="rId11"/>
    <p:sldId id="309" r:id="rId12"/>
    <p:sldId id="310" r:id="rId13"/>
    <p:sldId id="30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Ich</a:t>
          </a:r>
          <a:r>
            <a:rPr lang="cs-CZ" sz="2000" dirty="0" smtClean="0"/>
            <a:t>...Projekt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VY_32_INOVACE_NJ,8_07_ICH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UND MEINE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FAMILIE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8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VY_32_INOVACE_NJ,8_07_ICH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UND MEINE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FAMILIE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792083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Ich</a:t>
          </a:r>
          <a:r>
            <a:rPr lang="cs-CZ" sz="2000" kern="1200" dirty="0" smtClean="0"/>
            <a:t>...Projekt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38928794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7255944"/>
              </p:ext>
            </p:extLst>
          </p:nvPr>
        </p:nvGraphicFramePr>
        <p:xfrm>
          <a:off x="683568" y="2276872"/>
          <a:ext cx="7343775" cy="42057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VK_Ryplová_NJ,8_07_Ich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und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meine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Familie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29.10.2012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výchova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Ich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....Projekt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Popis vlastní osoby, koníčků, rodiny.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Tvorba projektu, námět na samostatnou práci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Využití dosud probrané slovní zásoby a vazeb k vytvoření samostatné práce,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bin </a:t>
            </a: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hei</a:t>
            </a:r>
            <a:r>
              <a:rPr lang="de-DE" sz="2000" b="1" dirty="0" err="1" smtClean="0">
                <a:latin typeface="Arial Black" pitchFamily="34" charset="0"/>
              </a:rPr>
              <a:t>ße</a:t>
            </a:r>
            <a:r>
              <a:rPr lang="de-DE" sz="2000" b="1" dirty="0" smtClean="0">
                <a:latin typeface="Arial Black" pitchFamily="34" charset="0"/>
              </a:rPr>
              <a:t> Andrea.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pic>
        <p:nvPicPr>
          <p:cNvPr id="1028" name="Picture 4" descr="C:\Documents and Settings\Jitka\Local Settings\Temporary Internet Files\Content.IE5\3ZAVQSMS\MC90041580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20888"/>
            <a:ext cx="2952328" cy="3431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de-DE" sz="2000" b="1" dirty="0" smtClean="0">
                <a:latin typeface="Arial Black" pitchFamily="34" charset="0"/>
              </a:rPr>
              <a:t>Ich wohne in </a:t>
            </a:r>
            <a:r>
              <a:rPr lang="de-DE" sz="2000" b="1" dirty="0" err="1" smtClean="0">
                <a:latin typeface="Arial Black" pitchFamily="34" charset="0"/>
              </a:rPr>
              <a:t>Velk</a:t>
            </a:r>
            <a:r>
              <a:rPr lang="cs-CZ" sz="2000" b="1" dirty="0" smtClean="0">
                <a:latin typeface="Arial Black" pitchFamily="34" charset="0"/>
              </a:rPr>
              <a:t>é Karlovice.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in </a:t>
            </a:r>
            <a:r>
              <a:rPr lang="cs-CZ" sz="2000" b="1" dirty="0" err="1" smtClean="0">
                <a:latin typeface="Arial Black" pitchFamily="34" charset="0"/>
              </a:rPr>
              <a:t>Tschechien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44824"/>
            <a:ext cx="3672730" cy="2754547"/>
          </a:xfrm>
        </p:spPr>
      </p:pic>
      <p:pic>
        <p:nvPicPr>
          <p:cNvPr id="1026" name="Picture 2" descr="C:\Documents and Settings\Jitka\Local Settings\Temporary Internet Files\Content.IE5\D8NJ8J7P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42" y="4338275"/>
            <a:ext cx="2897003" cy="190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68144" y="4797152"/>
            <a:ext cx="1308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unser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29767" y="5887158"/>
            <a:ext cx="1304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Tschechien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94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bin </a:t>
            </a:r>
            <a:r>
              <a:rPr lang="cs-CZ" sz="2000" b="1" dirty="0" err="1" smtClean="0">
                <a:latin typeface="Arial Black" pitchFamily="34" charset="0"/>
              </a:rPr>
              <a:t>vierzehn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Jahre</a:t>
            </a:r>
            <a:r>
              <a:rPr lang="cs-CZ" sz="2000" b="1" dirty="0" smtClean="0">
                <a:latin typeface="Arial Black" pitchFamily="34" charset="0"/>
              </a:rPr>
              <a:t> alt.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spiele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Gitarre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Mein </a:t>
            </a:r>
            <a:r>
              <a:rPr lang="cs-CZ" sz="2000" b="1" dirty="0" err="1" smtClean="0">
                <a:latin typeface="Arial Black" pitchFamily="34" charset="0"/>
              </a:rPr>
              <a:t>Musiklehrer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sagt</a:t>
            </a:r>
            <a:r>
              <a:rPr lang="cs-CZ" sz="2000" b="1" dirty="0" smtClean="0">
                <a:latin typeface="Arial Black" pitchFamily="34" charset="0"/>
              </a:rPr>
              <a:t>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„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spielst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sehr</a:t>
            </a:r>
            <a:r>
              <a:rPr lang="cs-CZ" sz="2000" b="1" dirty="0" smtClean="0">
                <a:latin typeface="Arial Black" pitchFamily="34" charset="0"/>
              </a:rPr>
              <a:t> gut.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hast</a:t>
            </a:r>
            <a:r>
              <a:rPr lang="cs-CZ" sz="2000" b="1" dirty="0" smtClean="0">
                <a:latin typeface="Arial Black" pitchFamily="34" charset="0"/>
              </a:rPr>
              <a:t> Talent.“</a:t>
            </a:r>
          </a:p>
        </p:txBody>
      </p:sp>
      <p:pic>
        <p:nvPicPr>
          <p:cNvPr id="2050" name="Picture 2" descr="C:\Documents and Settings\Jitka\Local Settings\Temporary Internet Files\Content.IE5\804VEFB2\MC9004381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415" y="2564904"/>
            <a:ext cx="345306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31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26747"/>
            <a:ext cx="3754760" cy="47525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mag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latin typeface="Arial Black" pitchFamily="34" charset="0"/>
              </a:rPr>
              <a:t>Sport, </a:t>
            </a:r>
            <a:r>
              <a:rPr lang="cs-CZ" sz="2000" b="1" dirty="0" err="1" smtClean="0">
                <a:latin typeface="Arial Black" pitchFamily="34" charset="0"/>
              </a:rPr>
              <a:t>Musik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und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latin typeface="Arial Black" pitchFamily="34" charset="0"/>
              </a:rPr>
              <a:t>Biologie.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Chemie </a:t>
            </a:r>
            <a:r>
              <a:rPr lang="cs-CZ" sz="2000" b="1" dirty="0" err="1" smtClean="0">
                <a:latin typeface="Arial Black" pitchFamily="34" charset="0"/>
              </a:rPr>
              <a:t>mag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nicht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</p:txBody>
      </p:sp>
      <p:pic>
        <p:nvPicPr>
          <p:cNvPr id="3074" name="Picture 2" descr="C:\Documents and Settings\Jitka\Local Settings\Temporary Internet Files\Content.IE5\H4KHKG0K\MC900446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60112"/>
            <a:ext cx="2246506" cy="1170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815687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H4KHKG0K\MC9002320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2636911"/>
            <a:ext cx="1610730" cy="185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Jitka\Local Settings\Temporary Internet Files\Content.IE5\804VEFB2\MC900338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65501"/>
            <a:ext cx="1850746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itka\Local Settings\Temporary Internet Files\Content.IE5\H4KHKG0K\MC9002383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50402"/>
            <a:ext cx="1826971" cy="156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6449380" y="4653136"/>
            <a:ext cx="1893807" cy="199773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6516216" y="4815687"/>
            <a:ext cx="1826971" cy="167927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852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3754760" cy="47525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de-DE" sz="2000" b="1" dirty="0" smtClean="0">
                <a:latin typeface="Arial Black" pitchFamily="34" charset="0"/>
              </a:rPr>
              <a:t>Ich spiele gern Tennis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und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Fu</a:t>
            </a:r>
            <a:r>
              <a:rPr lang="de-DE" sz="2000" b="1" dirty="0" err="1" smtClean="0">
                <a:latin typeface="Arial Black" pitchFamily="34" charset="0"/>
              </a:rPr>
              <a:t>ßball</a:t>
            </a:r>
            <a:r>
              <a:rPr lang="de-DE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2000" b="1" dirty="0" smtClean="0">
                <a:latin typeface="Arial Black" pitchFamily="34" charset="0"/>
              </a:rPr>
              <a:t>Basketball spiele ich </a:t>
            </a:r>
            <a:r>
              <a:rPr lang="de-DE" sz="2000" b="1" dirty="0" err="1" smtClean="0">
                <a:latin typeface="Arial Black" pitchFamily="34" charset="0"/>
              </a:rPr>
              <a:t>nich</a:t>
            </a:r>
            <a:r>
              <a:rPr lang="cs-CZ" sz="2000" b="1" dirty="0" smtClean="0">
                <a:latin typeface="Arial Black" pitchFamily="34" charset="0"/>
              </a:rPr>
              <a:t>t</a:t>
            </a:r>
            <a:r>
              <a:rPr lang="de-DE" sz="2000" b="1" dirty="0" smtClean="0">
                <a:latin typeface="Arial Black" pitchFamily="34" charset="0"/>
              </a:rPr>
              <a:t> gern.</a:t>
            </a:r>
            <a:endParaRPr lang="cs-CZ" sz="2000" b="1" dirty="0" smtClean="0">
              <a:latin typeface="Arial Black" pitchFamily="34" charset="0"/>
            </a:endParaRPr>
          </a:p>
        </p:txBody>
      </p:sp>
      <p:pic>
        <p:nvPicPr>
          <p:cNvPr id="5122" name="Picture 2" descr="C:\Documents and Settings\Jitka\Local Settings\Temporary Internet Files\Content.IE5\81RBR1C2\MC900358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16832"/>
            <a:ext cx="1649578" cy="187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itka\Local Settings\Temporary Internet Files\Content.IE5\44L1HT2G\MM900336411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9309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itka\Local Settings\Temporary Internet Files\Content.IE5\D8NJ8J7P\MC900310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49080"/>
            <a:ext cx="1656184" cy="219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 flipV="1">
            <a:off x="6520626" y="4180093"/>
            <a:ext cx="1893807" cy="199773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587462" y="4342644"/>
            <a:ext cx="1826971" cy="167927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14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3754760" cy="47525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mein </a:t>
            </a:r>
            <a:r>
              <a:rPr lang="cs-CZ" sz="2000" b="1" dirty="0" err="1" smtClean="0">
                <a:latin typeface="Arial Black" pitchFamily="34" charset="0"/>
              </a:rPr>
              <a:t>Bruder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11 </a:t>
            </a:r>
            <a:r>
              <a:rPr lang="cs-CZ" sz="2000" b="1" dirty="0" err="1" smtClean="0">
                <a:latin typeface="Arial Black" pitchFamily="34" charset="0"/>
              </a:rPr>
              <a:t>Jahre</a:t>
            </a:r>
            <a:r>
              <a:rPr lang="cs-CZ" sz="2000" b="1" dirty="0" smtClean="0">
                <a:latin typeface="Arial Black" pitchFamily="34" charset="0"/>
              </a:rPr>
              <a:t> alt.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hei</a:t>
            </a:r>
            <a:r>
              <a:rPr lang="de-DE" sz="2000" b="1" dirty="0" err="1" smtClean="0">
                <a:latin typeface="Arial Black" pitchFamily="34" charset="0"/>
              </a:rPr>
              <a:t>ßt</a:t>
            </a:r>
            <a:r>
              <a:rPr lang="de-DE" sz="2000" b="1" dirty="0" smtClean="0">
                <a:latin typeface="Arial Black" pitchFamily="34" charset="0"/>
              </a:rPr>
              <a:t> Peter.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Peter </a:t>
            </a:r>
            <a:r>
              <a:rPr lang="cs-CZ" sz="2000" b="1" dirty="0" err="1" smtClean="0">
                <a:latin typeface="Arial Black" pitchFamily="34" charset="0"/>
              </a:rPr>
              <a:t>liest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spielt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auch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Computerspiele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</p:txBody>
      </p:sp>
      <p:pic>
        <p:nvPicPr>
          <p:cNvPr id="4098" name="Picture 2" descr="C:\Documents and Settings\Jitka\Local Settings\Temporary Internet Files\Content.IE5\3ZAVQSMS\MC9004282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36912"/>
            <a:ext cx="199230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itka\Local Settings\Temporary Internet Files\Content.IE5\D8NJ8J7P\MC9004282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18415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tka\Local Settings\Temporary Internet Files\Content.IE5\804VEFB2\MC9003798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080" y="4941168"/>
            <a:ext cx="1826057" cy="123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05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3754760" cy="47525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meine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Mutti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Sie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40 </a:t>
            </a:r>
            <a:r>
              <a:rPr lang="cs-CZ" sz="2000" b="1" dirty="0" err="1" smtClean="0">
                <a:latin typeface="Arial Black" pitchFamily="34" charset="0"/>
              </a:rPr>
              <a:t>Jahre</a:t>
            </a:r>
            <a:r>
              <a:rPr lang="cs-CZ" sz="2000" b="1" dirty="0" smtClean="0">
                <a:latin typeface="Arial Black" pitchFamily="34" charset="0"/>
              </a:rPr>
              <a:t> alt.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Sie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hei</a:t>
            </a:r>
            <a:r>
              <a:rPr lang="de-DE" sz="2000" b="1" dirty="0" err="1" smtClean="0">
                <a:latin typeface="Arial Black" pitchFamily="34" charset="0"/>
              </a:rPr>
              <a:t>ßt</a:t>
            </a:r>
            <a:r>
              <a:rPr lang="de-DE" sz="2000" b="1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latin typeface="Arial Black" pitchFamily="34" charset="0"/>
              </a:rPr>
              <a:t>Anna.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Mutti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arbeitet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Büro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>
                <a:latin typeface="Arial Black" pitchFamily="34" charset="0"/>
              </a:rPr>
              <a:t>Sie</a:t>
            </a:r>
            <a:r>
              <a:rPr lang="cs-CZ" sz="2000" b="1" dirty="0">
                <a:latin typeface="Arial Black" pitchFamily="34" charset="0"/>
              </a:rPr>
              <a:t> </a:t>
            </a:r>
            <a:r>
              <a:rPr lang="cs-CZ" sz="2000" b="1" dirty="0" err="1">
                <a:latin typeface="Arial Black" pitchFamily="34" charset="0"/>
              </a:rPr>
              <a:t>kocht</a:t>
            </a:r>
            <a:r>
              <a:rPr lang="cs-CZ" sz="2000" b="1" dirty="0">
                <a:latin typeface="Arial Black" pitchFamily="34" charset="0"/>
              </a:rPr>
              <a:t> </a:t>
            </a:r>
            <a:r>
              <a:rPr lang="cs-CZ" sz="2000" b="1" dirty="0" err="1">
                <a:latin typeface="Arial Black" pitchFamily="34" charset="0"/>
              </a:rPr>
              <a:t>gern</a:t>
            </a:r>
            <a:r>
              <a:rPr lang="cs-CZ" sz="2000" b="1" dirty="0">
                <a:latin typeface="Arial Black" pitchFamily="34" charset="0"/>
              </a:rPr>
              <a:t> </a:t>
            </a:r>
            <a:r>
              <a:rPr lang="cs-CZ" sz="2000" b="1" dirty="0" err="1">
                <a:latin typeface="Arial Black" pitchFamily="34" charset="0"/>
              </a:rPr>
              <a:t>und</a:t>
            </a:r>
            <a:r>
              <a:rPr lang="cs-CZ" sz="2000" b="1" dirty="0">
                <a:latin typeface="Arial Black" pitchFamily="34" charset="0"/>
              </a:rPr>
              <a:t> gut.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helfe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 in der </a:t>
            </a:r>
            <a:r>
              <a:rPr lang="cs-CZ" sz="2000" b="1" dirty="0" err="1" smtClean="0">
                <a:latin typeface="Arial Black" pitchFamily="34" charset="0"/>
              </a:rPr>
              <a:t>Küche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</p:txBody>
      </p:sp>
      <p:pic>
        <p:nvPicPr>
          <p:cNvPr id="6146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874" y="1904256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itka\Local Settings\Temporary Internet Files\Content.IE5\D8NJ8J7P\MC900347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05064"/>
            <a:ext cx="1440160" cy="225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Jitka\Local Settings\Temporary Internet Files\Content.IE5\804VEFB2\MC900214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456" y="4437112"/>
            <a:ext cx="1468835" cy="172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87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3754760" cy="47525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mein </a:t>
            </a:r>
            <a:r>
              <a:rPr lang="cs-CZ" sz="2000" b="1" dirty="0" err="1" smtClean="0">
                <a:latin typeface="Arial Black" pitchFamily="34" charset="0"/>
              </a:rPr>
              <a:t>Vati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41 </a:t>
            </a:r>
            <a:r>
              <a:rPr lang="cs-CZ" sz="2000" b="1" dirty="0" err="1" smtClean="0">
                <a:latin typeface="Arial Black" pitchFamily="34" charset="0"/>
              </a:rPr>
              <a:t>Jahre</a:t>
            </a:r>
            <a:r>
              <a:rPr lang="cs-CZ" sz="2000" b="1" dirty="0" smtClean="0">
                <a:latin typeface="Arial Black" pitchFamily="34" charset="0"/>
              </a:rPr>
              <a:t> alt.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hei</a:t>
            </a:r>
            <a:r>
              <a:rPr lang="de-DE" sz="2000" b="1" dirty="0" err="1" smtClean="0">
                <a:latin typeface="Arial Black" pitchFamily="34" charset="0"/>
              </a:rPr>
              <a:t>ßt</a:t>
            </a:r>
            <a:r>
              <a:rPr lang="de-DE" sz="2000" b="1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latin typeface="Arial Black" pitchFamily="34" charset="0"/>
              </a:rPr>
              <a:t>Jan.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Vati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arbeitet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Wald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guckt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latin typeface="Arial Black" pitchFamily="34" charset="0"/>
              </a:rPr>
              <a:t>Sport </a:t>
            </a:r>
            <a:r>
              <a:rPr lang="cs-CZ" sz="2000" b="1" dirty="0" err="1" smtClean="0">
                <a:latin typeface="Arial Black" pitchFamily="34" charset="0"/>
              </a:rPr>
              <a:t>im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Fernseher</a:t>
            </a:r>
            <a:r>
              <a:rPr lang="cs-CZ" sz="2000" b="1" dirty="0" smtClean="0">
                <a:latin typeface="Arial Black" pitchFamily="34" charset="0"/>
              </a:rPr>
              <a:t>.</a:t>
            </a:r>
            <a:endParaRPr lang="cs-CZ" sz="2000" b="1" dirty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liegt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Wohnzimmer</a:t>
            </a:r>
            <a:r>
              <a:rPr lang="cs-CZ" sz="2000" b="1" dirty="0">
                <a:latin typeface="Arial Black" pitchFamily="34" charset="0"/>
              </a:rPr>
              <a:t>.</a:t>
            </a:r>
            <a:endParaRPr lang="cs-CZ" sz="2000" b="1" dirty="0" smtClean="0">
              <a:latin typeface="Arial Black" pitchFamily="34" charset="0"/>
            </a:endParaRPr>
          </a:p>
        </p:txBody>
      </p:sp>
      <p:pic>
        <p:nvPicPr>
          <p:cNvPr id="7170" name="Picture 2" descr="C:\Documents and Settings\Jitka\Local Settings\Temporary Internet Files\Content.IE5\3ZAVQSMS\MC900318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36912"/>
            <a:ext cx="344986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Jitka\Local Settings\Temporary Internet Files\Content.IE5\3ZAVQSMS\MC900229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750" y="4941168"/>
            <a:ext cx="1819656" cy="141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Jitka\Local Settings\Temporary Internet Files\Content.IE5\2QGT580E\MC900434781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3508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53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3754760" cy="47525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unser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Hund</a:t>
            </a:r>
            <a:r>
              <a:rPr lang="cs-CZ" sz="2000" b="1" dirty="0" smtClean="0">
                <a:latin typeface="Arial Black" pitchFamily="34" charset="0"/>
              </a:rPr>
              <a:t> Aron.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3 </a:t>
            </a:r>
            <a:r>
              <a:rPr lang="cs-CZ" sz="2000" b="1" dirty="0" err="1" smtClean="0">
                <a:latin typeface="Arial Black" pitchFamily="34" charset="0"/>
              </a:rPr>
              <a:t>Jahre</a:t>
            </a:r>
            <a:r>
              <a:rPr lang="cs-CZ" sz="2000" b="1" dirty="0" smtClean="0">
                <a:latin typeface="Arial Black" pitchFamily="34" charset="0"/>
              </a:rPr>
              <a:t> alt.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>
                <a:latin typeface="Arial Black" pitchFamily="34" charset="0"/>
              </a:rPr>
              <a:t>schwarz</a:t>
            </a:r>
            <a:r>
              <a:rPr lang="cs-CZ" sz="2000" b="1" dirty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und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wei</a:t>
            </a:r>
            <a:r>
              <a:rPr lang="de-DE" sz="2000" b="1" dirty="0" smtClean="0">
                <a:latin typeface="Arial Black" pitchFamily="34" charset="0"/>
              </a:rPr>
              <a:t>ß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Er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sehr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klug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unsere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Katze</a:t>
            </a:r>
            <a:r>
              <a:rPr lang="cs-CZ" sz="2000" b="1" dirty="0" smtClean="0">
                <a:latin typeface="Arial Black" pitchFamily="34" charset="0"/>
              </a:rPr>
              <a:t> Lucy.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Sie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grau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Sie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jagd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Mäuse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</p:txBody>
      </p:sp>
      <p:pic>
        <p:nvPicPr>
          <p:cNvPr id="8194" name="Picture 2" descr="C:\Documents and Settings\Jitka\Local Settings\Temporary Internet Files\Content.IE5\VWTCTL2Q\MC90042451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32855"/>
            <a:ext cx="2592288" cy="226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Jitka\Local Settings\Temporary Internet Files\Content.IE5\2QGT580E\MC9004258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53136"/>
            <a:ext cx="1835150" cy="17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Jitka\Local Settings\Temporary Internet Files\Content.IE5\39PLTQEV\MC9003296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29200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04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032448" cy="47525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</a:rPr>
              <a:t>Und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</a:rPr>
              <a:t>jetzt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  <a:latin typeface="Arial Black" pitchFamily="34" charset="0"/>
              </a:rPr>
              <a:t>du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hei</a:t>
            </a:r>
            <a:r>
              <a:rPr lang="de-DE" sz="2000" b="1" dirty="0" err="1" smtClean="0">
                <a:latin typeface="Arial Black" pitchFamily="34" charset="0"/>
              </a:rPr>
              <a:t>ßt</a:t>
            </a:r>
            <a:r>
              <a:rPr lang="de-DE" sz="2000" b="1" dirty="0" smtClean="0">
                <a:latin typeface="Arial Black" pitchFamily="34" charset="0"/>
              </a:rPr>
              <a:t> du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Wo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wohnst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Wie</a:t>
            </a:r>
            <a:r>
              <a:rPr lang="cs-CZ" sz="2000" b="1" dirty="0" smtClean="0">
                <a:latin typeface="Arial Black" pitchFamily="34" charset="0"/>
              </a:rPr>
              <a:t> alt </a:t>
            </a:r>
            <a:r>
              <a:rPr lang="cs-CZ" sz="2000" b="1" dirty="0" err="1" smtClean="0">
                <a:latin typeface="Arial Black" pitchFamily="34" charset="0"/>
              </a:rPr>
              <a:t>bist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dein</a:t>
            </a:r>
            <a:r>
              <a:rPr lang="cs-CZ" sz="2000" b="1" dirty="0" smtClean="0">
                <a:latin typeface="Arial Black" pitchFamily="34" charset="0"/>
              </a:rPr>
              <a:t> Hobby?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machst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machst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nicht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gern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magst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Was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magst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nicht</a:t>
            </a:r>
            <a:r>
              <a:rPr lang="cs-CZ" sz="2000" b="1" dirty="0" smtClean="0">
                <a:latin typeface="Arial Black" pitchFamily="34" charset="0"/>
              </a:rPr>
              <a:t>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de-DE" sz="2000" b="1" dirty="0" smtClean="0">
                <a:latin typeface="Arial Black" pitchFamily="34" charset="0"/>
              </a:rPr>
              <a:t>Habt ihr Tiere zu Hause?</a:t>
            </a:r>
            <a:endParaRPr lang="de-DE" sz="2000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de-DE" sz="2000" dirty="0" smtClean="0">
                <a:latin typeface="Arial Black" pitchFamily="34" charset="0"/>
              </a:rPr>
              <a:t>Spielst du gern Tennis?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2000" dirty="0" smtClean="0">
                <a:latin typeface="Arial Black" pitchFamily="34" charset="0"/>
              </a:rPr>
              <a:t>Spielst du gern Fußball?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2000" dirty="0" smtClean="0">
                <a:latin typeface="Arial Black" pitchFamily="34" charset="0"/>
              </a:rPr>
              <a:t>Kochst du gern?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2000" dirty="0" smtClean="0">
                <a:latin typeface="Arial Black" pitchFamily="34" charset="0"/>
              </a:rPr>
              <a:t>Magst du Sport?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2000" b="1" dirty="0" smtClean="0">
                <a:latin typeface="Arial Black" pitchFamily="34" charset="0"/>
              </a:rPr>
              <a:t>Was macht deine Mutti?</a:t>
            </a:r>
            <a:endParaRPr lang="de-DE" sz="2000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de-DE" sz="2000" dirty="0" smtClean="0">
                <a:latin typeface="Arial Black" pitchFamily="34" charset="0"/>
              </a:rPr>
              <a:t>Wo arbeitet dein Vati?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2000" dirty="0" smtClean="0">
                <a:latin typeface="Arial Black" pitchFamily="34" charset="0"/>
              </a:rPr>
              <a:t>Wo arbeitet deine Mutti?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de-DE" sz="1700" dirty="0" smtClean="0">
                <a:solidFill>
                  <a:srgbClr val="FF0000"/>
                </a:solidFill>
                <a:latin typeface="Arial Black" pitchFamily="34" charset="0"/>
              </a:rPr>
              <a:t>Mach dein eigenes Projekt!</a:t>
            </a:r>
          </a:p>
          <a:p>
            <a:pPr marL="0" indent="0">
              <a:lnSpc>
                <a:spcPct val="150000"/>
              </a:lnSpc>
              <a:buNone/>
            </a:pPr>
            <a:endParaRPr lang="de-DE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96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/>
              <a:t>meine</a:t>
            </a:r>
            <a:r>
              <a:rPr lang="cs-CZ" dirty="0"/>
              <a:t> </a:t>
            </a:r>
            <a:r>
              <a:rPr lang="cs-CZ" dirty="0" err="1"/>
              <a:t>Familie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411760" y="1920085"/>
            <a:ext cx="6275040" cy="473078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www.office.microsoft.com</a:t>
            </a:r>
            <a:endParaRPr lang="cs-CZ" sz="20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foto autor</a:t>
            </a:r>
            <a:endParaRPr lang="cs-CZ" sz="20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34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2135</TotalTime>
  <Words>454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Ich und meine Familie</vt:lpstr>
      <vt:lpstr>Ich und meine Familie</vt:lpstr>
      <vt:lpstr>Ich und meine Familie</vt:lpstr>
      <vt:lpstr>Ich und meine Familie</vt:lpstr>
      <vt:lpstr>Ich und meine Familie</vt:lpstr>
      <vt:lpstr>Ich und meine Familie</vt:lpstr>
      <vt:lpstr>Ich und meine Familie</vt:lpstr>
      <vt:lpstr>Ich und meine Familie</vt:lpstr>
      <vt:lpstr>Ich und meine Familie</vt:lpstr>
      <vt:lpstr>Ich und meine Familie</vt:lpstr>
      <vt:lpstr>Ich und meine Familie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82</cp:revision>
  <dcterms:created xsi:type="dcterms:W3CDTF">2012-01-07T15:45:54Z</dcterms:created>
  <dcterms:modified xsi:type="dcterms:W3CDTF">2013-12-30T13:54:24Z</dcterms:modified>
</cp:coreProperties>
</file>