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71" r:id="rId2"/>
    <p:sldId id="270" r:id="rId3"/>
    <p:sldId id="279" r:id="rId4"/>
    <p:sldId id="294" r:id="rId5"/>
    <p:sldId id="295" r:id="rId6"/>
    <p:sldId id="296" r:id="rId7"/>
    <p:sldId id="297" r:id="rId8"/>
    <p:sldId id="298" r:id="rId9"/>
    <p:sldId id="299" r:id="rId10"/>
    <p:sldId id="30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Ich</a:t>
          </a:r>
          <a:r>
            <a:rPr lang="cs-CZ" sz="2000" dirty="0" smtClean="0"/>
            <a:t>...Projekt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VY_32_INOVACE_NJ,8_08_BEI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UNS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VY_32_INOVACE_NJ,8_08_BEI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UNS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Ich</a:t>
          </a:r>
          <a:r>
            <a:rPr lang="cs-CZ" sz="2000" kern="1200" dirty="0" smtClean="0"/>
            <a:t>...Projekt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77263783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0623746"/>
              </p:ext>
            </p:extLst>
          </p:nvPr>
        </p:nvGraphicFramePr>
        <p:xfrm>
          <a:off x="683568" y="2276872"/>
          <a:ext cx="7343775" cy="39255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VK_Ryplová_NJ,8_08_Bei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uns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NJ,8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Listopad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02.11. 2012 – VIII.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Ich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....Projekt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Souvislé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vyprávění o svém pokoji, bytě, domě.</a:t>
                      </a: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Konverzační cvičení s užitím předložek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se 3. a 4. pádem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Bei </a:t>
            </a:r>
            <a:r>
              <a:rPr lang="cs-CZ" dirty="0" err="1" smtClean="0"/>
              <a:t>uns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Bydlíme </a:t>
            </a:r>
            <a:r>
              <a:rPr lang="cs-CZ" sz="2000" b="1" dirty="0" smtClean="0">
                <a:latin typeface="Arial Black" pitchFamily="34" charset="0"/>
              </a:rPr>
              <a:t>u </a:t>
            </a:r>
            <a:r>
              <a:rPr lang="cs-CZ" sz="2000" b="1" dirty="0" smtClean="0">
                <a:latin typeface="Arial Black" pitchFamily="34" charset="0"/>
              </a:rPr>
              <a:t>parku.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Náš dům je docela velký.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427984" y="1920085"/>
            <a:ext cx="4536504" cy="4730781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Wir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wohnen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neben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einem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Park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Unser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Haus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ist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ganz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de-DE" sz="2000" dirty="0" smtClean="0">
                <a:solidFill>
                  <a:srgbClr val="002060"/>
                </a:solidFill>
                <a:latin typeface="Arial Black" pitchFamily="34" charset="0"/>
              </a:rPr>
              <a:t>groß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1026" name="Picture 2" descr="C:\Program Files\Microsoft Office\MEDIA\CAGCAT10\j009038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861048"/>
            <a:ext cx="3312368" cy="2310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520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Bei </a:t>
            </a:r>
            <a:r>
              <a:rPr lang="cs-CZ" dirty="0" err="1" smtClean="0"/>
              <a:t>uns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Škola není daleko,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jen deset minut.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11960" y="1920085"/>
            <a:ext cx="4474840" cy="4730781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Die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Schule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ist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nicht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weit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,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nur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zehn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Minuten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entfernt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  <a:endParaRPr lang="cs-CZ" sz="2000" dirty="0" smtClean="0">
              <a:solidFill>
                <a:srgbClr val="002060"/>
              </a:solidFill>
              <a:latin typeface="Arial Black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3048845"/>
            <a:ext cx="4764021" cy="3573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70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Bei </a:t>
            </a:r>
            <a:r>
              <a:rPr lang="cs-CZ" dirty="0" err="1" smtClean="0"/>
              <a:t>uns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Můj pokoj je malý, ale hezký.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Na stole je (stojí) můj počítač.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11960" y="1920085"/>
            <a:ext cx="4474840" cy="473078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Mein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Zimmer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ist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klein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,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aber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schön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Auf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dem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Tisch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steht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mein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Computer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1026" name="Picture 2" descr="C:\Documents and Settings\Jitka\Local Settings\Temporary Internet Files\Content.IE5\TI0M3U03\MC9000899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39" y="4233770"/>
            <a:ext cx="2334995" cy="207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itka\Local Settings\Temporary Internet Files\Content.IE5\81RBR1C2\MC9003985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279171"/>
            <a:ext cx="2009748" cy="1591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078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Bei </a:t>
            </a:r>
            <a:r>
              <a:rPr lang="cs-CZ" dirty="0" err="1" smtClean="0"/>
              <a:t>uns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Jsem tam </a:t>
            </a:r>
            <a:r>
              <a:rPr lang="cs-CZ" sz="2000" b="1" dirty="0">
                <a:latin typeface="Arial Black" pitchFamily="34" charset="0"/>
              </a:rPr>
              <a:t>často </a:t>
            </a:r>
            <a:r>
              <a:rPr lang="cs-CZ" sz="2000" b="1" dirty="0" smtClean="0">
                <a:latin typeface="Arial Black" pitchFamily="34" charset="0"/>
              </a:rPr>
              <a:t>a hraju </a:t>
            </a:r>
            <a:r>
              <a:rPr lang="cs-CZ" sz="2000" b="1" dirty="0">
                <a:latin typeface="Arial Black" pitchFamily="34" charset="0"/>
              </a:rPr>
              <a:t>na </a:t>
            </a:r>
            <a:r>
              <a:rPr lang="cs-CZ" sz="2000" b="1" dirty="0" smtClean="0">
                <a:latin typeface="Arial Black" pitchFamily="34" charset="0"/>
              </a:rPr>
              <a:t>flétnu</a:t>
            </a:r>
            <a:r>
              <a:rPr lang="cs-CZ" sz="2000" b="1" dirty="0" smtClean="0">
                <a:latin typeface="Arial Black" pitchFamily="34" charset="0"/>
              </a:rPr>
              <a:t>,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poslouchám hudbu,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dělám </a:t>
            </a:r>
            <a:r>
              <a:rPr lang="cs-CZ" sz="2000" b="1" dirty="0" smtClean="0">
                <a:latin typeface="Arial Black" pitchFamily="34" charset="0"/>
              </a:rPr>
              <a:t>domácí úkoly a maluji nebo čtu.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11960" y="1920085"/>
            <a:ext cx="4320480" cy="4730781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Ich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bin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oft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da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und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spiele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Flöte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,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höre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Musik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,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mache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Hausaufgaben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und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male oder lese.</a:t>
            </a:r>
          </a:p>
        </p:txBody>
      </p:sp>
      <p:pic>
        <p:nvPicPr>
          <p:cNvPr id="2050" name="Picture 2" descr="C:\Documents and Settings\Jitka\Local Settings\Temporary Internet Files\Content.IE5\X2F1IJHC\MM91000108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948060"/>
            <a:ext cx="173355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itka\Local Settings\Temporary Internet Files\Content.IE5\TI0M3U03\MC90044179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225539"/>
            <a:ext cx="1586432" cy="1586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itka\Local Settings\Temporary Internet Files\Content.IE5\X2F1IJHC\MC9004134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027" y="4221088"/>
            <a:ext cx="1472217" cy="143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Jitka\Local Settings\Temporary Internet Files\Content.IE5\44L1HT2G\MC9002375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0885" y="4938660"/>
            <a:ext cx="1310600" cy="146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Jitka\Local Settings\Temporary Internet Files\Content.IE5\TI0M3U03\MC9000890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81" y="4578620"/>
            <a:ext cx="1256859" cy="1349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4602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Bei </a:t>
            </a:r>
            <a:r>
              <a:rPr lang="cs-CZ" dirty="0" err="1" smtClean="0"/>
              <a:t>uns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Nejradši hraju počítačové hry a hledám na internetu nové kamarády.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11960" y="1920085"/>
            <a:ext cx="4474840" cy="473078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Am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liebsten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spiele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ich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Computerspiele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und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suche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neue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Freunde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im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Internet.</a:t>
            </a:r>
          </a:p>
        </p:txBody>
      </p:sp>
      <p:pic>
        <p:nvPicPr>
          <p:cNvPr id="3074" name="Picture 2" descr="C:\Documents and Settings\Jitka\Local Settings\Temporary Internet Files\Content.IE5\TI0M3U03\MC9004260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437112"/>
            <a:ext cx="17081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Jitka\Local Settings\Temporary Internet Files\Content.IE5\TI0M3U03\MC9004447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546132"/>
            <a:ext cx="2232248" cy="289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3453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jetzt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>
                <a:latin typeface="Arial Black" pitchFamily="34" charset="0"/>
              </a:rPr>
              <a:t>B</a:t>
            </a:r>
            <a:r>
              <a:rPr lang="cs-CZ" sz="2000" b="1" dirty="0" smtClean="0">
                <a:latin typeface="Arial Black" pitchFamily="34" charset="0"/>
              </a:rPr>
              <a:t>ydlíme </a:t>
            </a:r>
            <a:r>
              <a:rPr lang="cs-CZ" sz="2000" b="1" dirty="0" smtClean="0">
                <a:latin typeface="Arial Black" pitchFamily="34" charset="0"/>
              </a:rPr>
              <a:t>u </a:t>
            </a:r>
            <a:r>
              <a:rPr lang="cs-CZ" sz="2000" b="1" dirty="0" smtClean="0">
                <a:latin typeface="Arial Black" pitchFamily="34" charset="0"/>
              </a:rPr>
              <a:t>parku.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Náš </a:t>
            </a:r>
            <a:r>
              <a:rPr lang="cs-CZ" sz="2000" b="1" dirty="0" smtClean="0">
                <a:latin typeface="Arial Black" pitchFamily="34" charset="0"/>
              </a:rPr>
              <a:t>dům je velký a celkem nový.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Škola není daleko.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Jen pět minut.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Můj pokoj je malý.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V pokoji mám klavír.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11960" y="1920085"/>
            <a:ext cx="4752528" cy="4730781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Wir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wohnen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neben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einem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Park.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Unser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Haus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ist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gro</a:t>
            </a:r>
            <a:r>
              <a:rPr lang="de-DE" sz="2000" dirty="0" smtClean="0">
                <a:solidFill>
                  <a:srgbClr val="002060"/>
                </a:solidFill>
                <a:latin typeface="Arial Black" pitchFamily="34" charset="0"/>
              </a:rPr>
              <a:t>ß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und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ganz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neu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Die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Schule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ist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nicht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weit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Nur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fünf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Minuten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entfernt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  <a:endParaRPr lang="cs-CZ" sz="2000" dirty="0" smtClean="0">
              <a:solidFill>
                <a:srgbClr val="00206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Mein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Zimmer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ist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klein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Im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Zimmer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habe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ich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ein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Klavier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05372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jetzt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Máme doma hodně zvířat.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Můj </a:t>
            </a:r>
            <a:r>
              <a:rPr lang="cs-CZ" sz="2000" b="1" dirty="0" smtClean="0">
                <a:latin typeface="Arial Black" pitchFamily="34" charset="0"/>
              </a:rPr>
              <a:t>bratr má psa.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Já mám kočku.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Babička má papouška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a želvu.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11960" y="1920085"/>
            <a:ext cx="4752528" cy="4730781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Wir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haben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zu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Hause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viele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Tiere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Mein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Bruder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hat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einen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Hund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Ich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habe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eine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Katze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Oma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hat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einen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Papagei</a:t>
            </a:r>
            <a:endParaRPr lang="cs-CZ" sz="2000" dirty="0">
              <a:solidFill>
                <a:srgbClr val="00206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und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eine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err="1" smtClean="0">
                <a:solidFill>
                  <a:srgbClr val="002060"/>
                </a:solidFill>
                <a:latin typeface="Arial Black" pitchFamily="34" charset="0"/>
              </a:rPr>
              <a:t>Schildkröte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1027" name="Picture 3" descr="C:\Documents and Settings\Jitka\Local Settings\Temporary Internet Files\Content.IE5\X2F1IJHC\MC900192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4515" y="4781181"/>
            <a:ext cx="2033509" cy="167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itka\Local Settings\Temporary Internet Files\Content.IE5\X2F1IJHC\MC9001922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162" y="5229200"/>
            <a:ext cx="1363552" cy="1448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itka\Local Settings\Temporary Internet Files\Content.IE5\44L1HT2G\MC9002217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456738"/>
            <a:ext cx="1829714" cy="99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itka\Local Settings\Temporary Internet Files\Content.IE5\X2F1IJHC\MC9004283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209010"/>
            <a:ext cx="1428998" cy="1372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191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Bei </a:t>
            </a:r>
            <a:r>
              <a:rPr lang="cs-CZ" dirty="0" err="1" smtClean="0"/>
              <a:t>uns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000" b="1" dirty="0" smtClean="0"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2411760" y="1920085"/>
            <a:ext cx="6275040" cy="473078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0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</a:t>
            </a:r>
            <a:r>
              <a:rPr lang="cs-CZ" sz="2000" i="1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www.office.microsoft.com</a:t>
            </a:r>
            <a:endParaRPr lang="cs-CZ" sz="20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0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foto autor</a:t>
            </a:r>
            <a:endParaRPr lang="cs-CZ" sz="20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2000" dirty="0" smtClean="0">
              <a:solidFill>
                <a:srgbClr val="00206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634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1873</TotalTime>
  <Words>372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Bei uns</vt:lpstr>
      <vt:lpstr>Bei uns</vt:lpstr>
      <vt:lpstr>Bei uns</vt:lpstr>
      <vt:lpstr>Bei uns</vt:lpstr>
      <vt:lpstr>Bei uns</vt:lpstr>
      <vt:lpstr>Und jetzt du</vt:lpstr>
      <vt:lpstr>Und jetzt du</vt:lpstr>
      <vt:lpstr>Bei uns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73</cp:revision>
  <dcterms:created xsi:type="dcterms:W3CDTF">2012-01-07T15:45:54Z</dcterms:created>
  <dcterms:modified xsi:type="dcterms:W3CDTF">2013-12-30T14:05:09Z</dcterms:modified>
</cp:coreProperties>
</file>