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71" r:id="rId2"/>
    <p:sldId id="270" r:id="rId3"/>
    <p:sldId id="279" r:id="rId4"/>
    <p:sldId id="305" r:id="rId5"/>
    <p:sldId id="302" r:id="rId6"/>
    <p:sldId id="306" r:id="rId7"/>
    <p:sldId id="303" r:id="rId8"/>
    <p:sldId id="304" r:id="rId9"/>
    <p:sldId id="301" r:id="rId10"/>
    <p:sldId id="30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7" autoAdjust="0"/>
    <p:restoredTop sz="86356" autoAdjust="0"/>
  </p:normalViewPr>
  <p:slideViewPr>
    <p:cSldViewPr>
      <p:cViewPr varScale="1">
        <p:scale>
          <a:sx n="79" d="100"/>
          <a:sy n="79" d="100"/>
        </p:scale>
        <p:origin x="-8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Ich</a:t>
          </a:r>
          <a:r>
            <a:rPr lang="cs-CZ" sz="2000" dirty="0" smtClean="0"/>
            <a:t> </a:t>
          </a:r>
          <a:r>
            <a:rPr lang="cs-CZ" sz="2000" dirty="0" err="1" smtClean="0"/>
            <a:t>habe</a:t>
          </a:r>
          <a:r>
            <a:rPr lang="cs-CZ" sz="2000" dirty="0" smtClean="0"/>
            <a:t>, </a:t>
          </a:r>
          <a:r>
            <a:rPr lang="cs-CZ" sz="2000" dirty="0" err="1" smtClean="0"/>
            <a:t>ich</a:t>
          </a:r>
          <a:r>
            <a:rPr lang="cs-CZ" sz="2000" dirty="0" smtClean="0"/>
            <a:t> kaufe</a:t>
          </a:r>
          <a:endParaRPr lang="cs-CZ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VY_32_INOVACE_NJ,8_09_WAS KAUFST DU?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F5B9D5-441F-4086-B14E-A5B02A03502D}" type="presOf" srcId="{D8197B8C-B260-4A16-BDF4-0947B075E274}" destId="{25B08C86-7E15-44DC-BE7F-FFB55DD49D12}" srcOrd="0" destOrd="0" presId="urn:microsoft.com/office/officeart/2005/8/layout/target3"/>
    <dgm:cxn modelId="{CE4C438F-7F2A-4F2B-B026-6EFAD436265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692BF40-0BA4-4126-B216-662AF37FE138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83E0C84-D6C0-4420-9307-A810CD2AE84D}" type="presOf" srcId="{D1D4F407-5343-4D3F-B5B9-D407B03CAEB4}" destId="{D005CE8C-CC26-4C3E-AC11-E15060ECD759}" srcOrd="0" destOrd="0" presId="urn:microsoft.com/office/officeart/2005/8/layout/target3"/>
    <dgm:cxn modelId="{7B773829-7816-44F7-A3A2-9D5D70DCF20B}" type="presOf" srcId="{D8197B8C-B260-4A16-BDF4-0947B075E274}" destId="{5A5FFA88-C948-4069-8E93-59FA12366E83}" srcOrd="1" destOrd="0" presId="urn:microsoft.com/office/officeart/2005/8/layout/target3"/>
    <dgm:cxn modelId="{43C50A50-3F89-48BC-8FFB-C89BCD0DF676}" type="presOf" srcId="{D1B46980-6531-4606-95E6-44980827E919}" destId="{6140AFEC-043D-4C43-A2F9-D0F5331DF3A3}" srcOrd="0" destOrd="0" presId="urn:microsoft.com/office/officeart/2005/8/layout/target3"/>
    <dgm:cxn modelId="{19895931-B330-4A95-A2C0-BA6BBA63EB98}" type="presOf" srcId="{B651F6E3-6281-48DB-9319-2AEAFDAE7572}" destId="{6BB5E863-4638-4E1D-BFDE-399D028AC4ED}" srcOrd="1" destOrd="0" presId="urn:microsoft.com/office/officeart/2005/8/layout/target3"/>
    <dgm:cxn modelId="{8202404D-8CB9-4516-A79F-AF01DD51B9BC}" type="presOf" srcId="{4C35D32F-0EAB-4CD7-82EE-45574DC2A586}" destId="{8BEBB6EC-1DAA-4CAC-8A25-BC0FCBD5DBD5}" srcOrd="0" destOrd="0" presId="urn:microsoft.com/office/officeart/2005/8/layout/target3"/>
    <dgm:cxn modelId="{5AC03677-5D6C-420F-8800-3FC13B7005BC}" type="presOf" srcId="{757F3AB3-0718-4624-B441-E567A8F0AB56}" destId="{333A1088-737F-45CB-B68E-254E46348037}" srcOrd="0" destOrd="0" presId="urn:microsoft.com/office/officeart/2005/8/layout/target3"/>
    <dgm:cxn modelId="{56247D61-6758-4253-BD46-65293611323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24835B9-60DF-4A15-9571-E0CAC8662F79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6EEC77C-DA02-4A00-8449-C790402B588D}" type="presParOf" srcId="{333A1088-737F-45CB-B68E-254E46348037}" destId="{F5ABB229-8D3B-4694-996A-96F23CF14429}" srcOrd="0" destOrd="0" presId="urn:microsoft.com/office/officeart/2005/8/layout/target3"/>
    <dgm:cxn modelId="{D6C22BFF-993F-4A5E-8D56-584F13CC0AD5}" type="presParOf" srcId="{333A1088-737F-45CB-B68E-254E46348037}" destId="{F41139FD-01EE-4571-8B17-4FB00FC51163}" srcOrd="1" destOrd="0" presId="urn:microsoft.com/office/officeart/2005/8/layout/target3"/>
    <dgm:cxn modelId="{3DC1B1DA-5B97-4D33-8941-F94D37F684CF}" type="presParOf" srcId="{333A1088-737F-45CB-B68E-254E46348037}" destId="{D005CE8C-CC26-4C3E-AC11-E15060ECD759}" srcOrd="2" destOrd="0" presId="urn:microsoft.com/office/officeart/2005/8/layout/target3"/>
    <dgm:cxn modelId="{CD89EE9B-1686-45A7-8708-A1ED19906270}" type="presParOf" srcId="{333A1088-737F-45CB-B68E-254E46348037}" destId="{2C702D82-9B77-49B7-9568-BB8EB47C3372}" srcOrd="3" destOrd="0" presId="urn:microsoft.com/office/officeart/2005/8/layout/target3"/>
    <dgm:cxn modelId="{2B6FF501-BFF3-4888-A184-D84EF32A6F33}" type="presParOf" srcId="{333A1088-737F-45CB-B68E-254E46348037}" destId="{A52A0455-90FF-4808-ABD0-F02540D31D5A}" srcOrd="4" destOrd="0" presId="urn:microsoft.com/office/officeart/2005/8/layout/target3"/>
    <dgm:cxn modelId="{07F4598B-8CA8-4D77-9ACA-228522A11AEA}" type="presParOf" srcId="{333A1088-737F-45CB-B68E-254E46348037}" destId="{6140AFEC-043D-4C43-A2F9-D0F5331DF3A3}" srcOrd="5" destOrd="0" presId="urn:microsoft.com/office/officeart/2005/8/layout/target3"/>
    <dgm:cxn modelId="{E1E545B1-44D1-4D9B-AC19-D54573F266DB}" type="presParOf" srcId="{333A1088-737F-45CB-B68E-254E46348037}" destId="{9358AC05-5D7D-4327-9F80-1AD486AEA664}" srcOrd="6" destOrd="0" presId="urn:microsoft.com/office/officeart/2005/8/layout/target3"/>
    <dgm:cxn modelId="{DCFC3F98-F1BB-42A2-9402-7AF80275900E}" type="presParOf" srcId="{333A1088-737F-45CB-B68E-254E46348037}" destId="{313FC574-E1CD-4FB4-B054-0B805CE0447D}" srcOrd="7" destOrd="0" presId="urn:microsoft.com/office/officeart/2005/8/layout/target3"/>
    <dgm:cxn modelId="{ED6A3A59-0F01-4C77-8CB1-DB9101589807}" type="presParOf" srcId="{333A1088-737F-45CB-B68E-254E46348037}" destId="{619D679B-A015-4ECF-8348-D1034C574F40}" srcOrd="8" destOrd="0" presId="urn:microsoft.com/office/officeart/2005/8/layout/target3"/>
    <dgm:cxn modelId="{7264D626-782D-453B-93F4-FD9EEDA874CD}" type="presParOf" srcId="{333A1088-737F-45CB-B68E-254E46348037}" destId="{322283A8-4A27-4CDA-BAE3-F381106A9174}" srcOrd="9" destOrd="0" presId="urn:microsoft.com/office/officeart/2005/8/layout/target3"/>
    <dgm:cxn modelId="{F4566CB8-2E0B-4DE9-8C39-6745F136D7E7}" type="presParOf" srcId="{333A1088-737F-45CB-B68E-254E46348037}" destId="{FFC9F71D-1B4F-4AD9-A4A6-86ADEFC8AF5C}" srcOrd="10" destOrd="0" presId="urn:microsoft.com/office/officeart/2005/8/layout/target3"/>
    <dgm:cxn modelId="{5A4683EA-AA6A-4673-9BE2-335657F0E22F}" type="presParOf" srcId="{333A1088-737F-45CB-B68E-254E46348037}" destId="{25B08C86-7E15-44DC-BE7F-FFB55DD49D12}" srcOrd="11" destOrd="0" presId="urn:microsoft.com/office/officeart/2005/8/layout/target3"/>
    <dgm:cxn modelId="{0B9B6288-7EF4-4FFE-8DF0-A7B17C63B4FC}" type="presParOf" srcId="{333A1088-737F-45CB-B68E-254E46348037}" destId="{76644BE8-9D7C-4C09-B250-3D10AF48CBB7}" srcOrd="12" destOrd="0" presId="urn:microsoft.com/office/officeart/2005/8/layout/target3"/>
    <dgm:cxn modelId="{465E6F82-A19E-4A20-A675-65EDB7C875DF}" type="presParOf" srcId="{333A1088-737F-45CB-B68E-254E46348037}" destId="{EE85B701-7295-41C0-BA7A-34D3756A2AE6}" srcOrd="13" destOrd="0" presId="urn:microsoft.com/office/officeart/2005/8/layout/target3"/>
    <dgm:cxn modelId="{975E7895-0B42-4ECD-B277-788AD2D19272}" type="presParOf" srcId="{333A1088-737F-45CB-B68E-254E46348037}" destId="{8BEBB6EC-1DAA-4CAC-8A25-BC0FCBD5DBD5}" srcOrd="14" destOrd="0" presId="urn:microsoft.com/office/officeart/2005/8/layout/target3"/>
    <dgm:cxn modelId="{2B1E886B-81AB-459F-B10B-77EF1C7F0E79}" type="presParOf" srcId="{333A1088-737F-45CB-B68E-254E46348037}" destId="{AED2198E-93D5-4001-81B4-73124B309672}" srcOrd="15" destOrd="0" presId="urn:microsoft.com/office/officeart/2005/8/layout/target3"/>
    <dgm:cxn modelId="{AC5357EB-FB92-4D79-BCBD-DADD99BAC3BE}" type="presParOf" srcId="{333A1088-737F-45CB-B68E-254E46348037}" destId="{2BE915AB-18AA-4053-B92C-3BFC9ED204BB}" srcOrd="16" destOrd="0" presId="urn:microsoft.com/office/officeart/2005/8/layout/target3"/>
    <dgm:cxn modelId="{5748D74B-A434-4779-9A0E-1CBD4CE05DF8}" type="presParOf" srcId="{333A1088-737F-45CB-B68E-254E46348037}" destId="{6BB5E863-4638-4E1D-BFDE-399D028AC4ED}" srcOrd="17" destOrd="0" presId="urn:microsoft.com/office/officeart/2005/8/layout/target3"/>
    <dgm:cxn modelId="{2FFF0B64-7874-40BD-8A77-5A3FF7935414}" type="presParOf" srcId="{333A1088-737F-45CB-B68E-254E46348037}" destId="{5A5FFA88-C948-4069-8E93-59FA12366E83}" srcOrd="18" destOrd="0" presId="urn:microsoft.com/office/officeart/2005/8/layout/target3"/>
    <dgm:cxn modelId="{CDD9EEC3-5C11-456F-BA46-964A21FC122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VY_32_INOVACE_NJ,8_09_WAS KAUFST DU?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Ich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habe</a:t>
          </a:r>
          <a:r>
            <a:rPr lang="cs-CZ" sz="2000" kern="1200" dirty="0" smtClean="0"/>
            <a:t>, </a:t>
          </a:r>
          <a:r>
            <a:rPr lang="cs-CZ" sz="2000" kern="1200" dirty="0" err="1" smtClean="0"/>
            <a:t>ich</a:t>
          </a:r>
          <a:r>
            <a:rPr lang="cs-CZ" sz="2000" kern="1200" dirty="0" smtClean="0"/>
            <a:t> kaufe</a:t>
          </a:r>
          <a:endParaRPr lang="cs-CZ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A7894-78DD-4DE1-86C7-33BCB198713A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44D0-9720-49DF-AB4B-F4DAE0F5EC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98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10.wmf"/><Relationship Id="rId7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image" Target="../media/image4.wmf"/><Relationship Id="rId9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63260917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836712"/>
            <a:ext cx="6408712" cy="12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420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119396"/>
              </p:ext>
            </p:extLst>
          </p:nvPr>
        </p:nvGraphicFramePr>
        <p:xfrm>
          <a:off x="683568" y="2276872"/>
          <a:ext cx="7343775" cy="39255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VK_Ryplová_NJ,8_09_Was</a:t>
                      </a:r>
                      <a:r>
                        <a:rPr lang="cs-CZ" sz="1400" i="1" baseline="0" dirty="0" smtClean="0"/>
                        <a:t> </a:t>
                      </a:r>
                      <a:r>
                        <a:rPr lang="cs-CZ" sz="1400" i="1" baseline="0" dirty="0" err="1" smtClean="0"/>
                        <a:t>kaufst</a:t>
                      </a:r>
                      <a:r>
                        <a:rPr lang="cs-CZ" sz="1400" i="1" baseline="0" dirty="0" smtClean="0"/>
                        <a:t> </a:t>
                      </a:r>
                      <a:r>
                        <a:rPr lang="cs-CZ" sz="1400" i="1" baseline="0" dirty="0" err="1" smtClean="0"/>
                        <a:t>du</a:t>
                      </a:r>
                      <a:r>
                        <a:rPr lang="cs-CZ" sz="1400" i="1" baseline="0" dirty="0" smtClean="0"/>
                        <a:t>?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NJ,8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Listopad 2012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12.11. 2012 – VIII.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</a:t>
                      </a:r>
                      <a:r>
                        <a:rPr lang="cs-CZ" sz="1400" baseline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Ich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habe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,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ich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kaufe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8960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Časování slovesa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kaufen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 použitím příslušného předmětu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Konverzační cvičení s užitím přísl.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předmětu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se 4. pádem.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71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660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6186" y="1916832"/>
            <a:ext cx="4474840" cy="4730781"/>
          </a:xfrm>
        </p:spPr>
        <p:txBody>
          <a:bodyPr>
            <a:noAutofit/>
          </a:bodyPr>
          <a:lstStyle/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Ich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kaufe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Schere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Du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kaufst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CD.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Er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Katze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Sie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Blume.</a:t>
            </a:r>
          </a:p>
        </p:txBody>
      </p:sp>
      <p:pic>
        <p:nvPicPr>
          <p:cNvPr id="1026" name="Picture 2" descr="C:\Documents and Settings\Jitka\Local Settings\Temporary Internet Files\Content.IE5\H4KHKG0K\MC9003235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1601702" cy="16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3ZAVQSMS\MC900426070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2681413"/>
            <a:ext cx="15652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TI0M3U03\MC90043484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828460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itka\Local Settings\Temporary Internet Files\Content.IE5\44L1HT2G\MC9004258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63" y="3933056"/>
            <a:ext cx="1713359" cy="169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52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69160" y="1916832"/>
            <a:ext cx="4474840" cy="4730781"/>
          </a:xfrm>
        </p:spPr>
        <p:txBody>
          <a:bodyPr>
            <a:noAutofit/>
          </a:bodyPr>
          <a:lstStyle/>
          <a:p>
            <a:pPr marL="0" indent="0">
              <a:lnSpc>
                <a:spcPct val="300000"/>
              </a:lnSpc>
              <a:buNone/>
            </a:pPr>
            <a:endParaRPr lang="cs-CZ" sz="20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Wir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kaufen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CD.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Ihr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Katze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Sie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kaufen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rgbClr val="C00000"/>
                </a:solidFill>
                <a:latin typeface="Arial Black" pitchFamily="34" charset="0"/>
              </a:rPr>
              <a:t>eine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Blume.</a:t>
            </a:r>
          </a:p>
        </p:txBody>
      </p:sp>
      <p:pic>
        <p:nvPicPr>
          <p:cNvPr id="1027" name="Picture 3" descr="C:\Documents and Settings\Jitka\Local Settings\Temporary Internet Files\Content.IE5\3ZAVQSMS\MC90042607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17" y="2005616"/>
            <a:ext cx="15652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TI0M3U03\MC90043484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itka\Local Settings\Temporary Internet Files\Content.IE5\44L1HT2G\MC9004258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828066"/>
            <a:ext cx="1713359" cy="169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15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869160"/>
            <a:ext cx="2674640" cy="1444134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58217" y="1916832"/>
            <a:ext cx="4474840" cy="4730781"/>
          </a:xfrm>
        </p:spPr>
        <p:txBody>
          <a:bodyPr>
            <a:noAutofit/>
          </a:bodyPr>
          <a:lstStyle/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Ich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kaufe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Lineal</a:t>
            </a:r>
            <a:r>
              <a:rPr lang="cs-CZ" sz="20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.</a:t>
            </a:r>
            <a:endParaRPr lang="cs-CZ" sz="2000" dirty="0" smtClean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Du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kaufst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Buch.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Er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Auto.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Sie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Haus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2050" name="Picture 2" descr="C:\Documents and Settings\Jitka\Local Settings\Temporary Internet Files\Content.IE5\81RBR1C2\MC9002909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1512168" cy="148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Jitka\Local Settings\Temporary Internet Files\Content.IE5\804VEFB2\MC9002900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806" y="2820569"/>
            <a:ext cx="1571650" cy="116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Jitka\Local Settings\Temporary Internet Files\Content.IE5\H4KHKG0K\MC90044173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29000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61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97152"/>
            <a:ext cx="2674640" cy="1444134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58217" y="1916832"/>
            <a:ext cx="4474840" cy="4730781"/>
          </a:xfrm>
        </p:spPr>
        <p:txBody>
          <a:bodyPr>
            <a:noAutofit/>
          </a:bodyPr>
          <a:lstStyle/>
          <a:p>
            <a:pPr marL="0" indent="0">
              <a:lnSpc>
                <a:spcPct val="300000"/>
              </a:lnSpc>
              <a:buNone/>
            </a:pPr>
            <a:endParaRPr lang="cs-CZ" sz="2000" dirty="0" smtClean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Wir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kaufen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Buch.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Ihr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Auto.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Sie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kaufen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ein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Haus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2052" name="Picture 4" descr="C:\Documents and Settings\Jitka\Local Settings\Temporary Internet Files\Content.IE5\804VEFB2\MC9002900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88213"/>
            <a:ext cx="1571650" cy="116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Jitka\Local Settings\Temporary Internet Files\Content.IE5\H4KHKG0K\MC90044173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19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705255" y="1920085"/>
            <a:ext cx="4474840" cy="4730781"/>
          </a:xfrm>
        </p:spPr>
        <p:txBody>
          <a:bodyPr>
            <a:noAutofit/>
          </a:bodyPr>
          <a:lstStyle/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Ich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kaufe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Ball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Du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kaufst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Spitzer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Er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Block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Sie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Hund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3074" name="Picture 2" descr="C:\Documents and Settings\Jitka\Local Settings\Temporary Internet Files\Content.IE5\X2F1IJHC\MC9003204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149803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X2F1IJHC\MC9003514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7"/>
            <a:ext cx="110714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Jitka\Local Settings\Temporary Internet Files\Content.IE5\X2F1IJHC\MC9003911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03" y="3933056"/>
            <a:ext cx="1080120" cy="109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Jitka\Local Settings\Temporary Internet Files\Content.IE5\44L1HT2G\MC90042389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470" y="4725144"/>
            <a:ext cx="1812925" cy="15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55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57129" y="1896022"/>
            <a:ext cx="4474840" cy="4730781"/>
          </a:xfrm>
        </p:spPr>
        <p:txBody>
          <a:bodyPr>
            <a:noAutofit/>
          </a:bodyPr>
          <a:lstStyle/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Wir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kaufen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Ball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Ihr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kauft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Spitzer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  <a:p>
            <a:pPr marL="0" indent="0">
              <a:lnSpc>
                <a:spcPct val="300000"/>
              </a:lnSpc>
              <a:buNone/>
            </a:pP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Sie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kaufen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einen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cs-CZ" sz="2000" dirty="0" err="1" smtClean="0">
                <a:solidFill>
                  <a:schemeClr val="accent1"/>
                </a:solidFill>
                <a:latin typeface="Arial Black" pitchFamily="34" charset="0"/>
              </a:rPr>
              <a:t>Hund</a:t>
            </a:r>
            <a:r>
              <a:rPr lang="cs-CZ" sz="2000" dirty="0" smtClean="0">
                <a:solidFill>
                  <a:schemeClr val="accent1"/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3074" name="Picture 2" descr="C:\Documents and Settings\Jitka\Local Settings\Temporary Internet Files\Content.IE5\X2F1IJHC\MC9003204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11" y="1916832"/>
            <a:ext cx="149803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X2F1IJHC\MC9003514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91640"/>
            <a:ext cx="110714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Jitka\Local Settings\Temporary Internet Files\Content.IE5\44L1HT2G\MC9004238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57628"/>
            <a:ext cx="1812925" cy="15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66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1955" y="332656"/>
            <a:ext cx="8229600" cy="1143000"/>
          </a:xfrm>
        </p:spPr>
        <p:txBody>
          <a:bodyPr/>
          <a:lstStyle/>
          <a:p>
            <a:pPr algn="ctr"/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kauft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" name="Picture 2" descr="C:\Documents and Settings\Jitka\Local Settings\Temporary Internet Files\Content.IE5\X2F1IJHC\MC9003204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55" y="1844824"/>
            <a:ext cx="733750" cy="7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itka\Local Settings\Temporary Internet Files\Content.IE5\804VEFB2\MC9002900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695" y="2170544"/>
            <a:ext cx="950193" cy="70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Jitka\Local Settings\Temporary Internet Files\Content.IE5\H4KHKG0K\MC9003235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687" y="4140764"/>
            <a:ext cx="639319" cy="64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47" y="5658298"/>
            <a:ext cx="1094365" cy="590887"/>
          </a:xfrm>
          <a:prstGeom prst="rect">
            <a:avLst/>
          </a:prstGeom>
        </p:spPr>
      </p:pic>
      <p:pic>
        <p:nvPicPr>
          <p:cNvPr id="11" name="Picture 4" descr="C:\Documents and Settings\Jitka\Local Settings\Temporary Internet Files\Content.IE5\TI0M3U03\MC90043484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44" y="2852936"/>
            <a:ext cx="931197" cy="93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Documents and Settings\Jitka\Local Settings\Temporary Internet Files\Content.IE5\X2F1IJHC\MC9003514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791" y="5033247"/>
            <a:ext cx="653080" cy="89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Documents and Settings\Jitka\Local Settings\Temporary Internet Files\Content.IE5\44L1HT2G\MC9004258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94" y="4466898"/>
            <a:ext cx="735351" cy="72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Documents and Settings\Jitka\Local Settings\Temporary Internet Files\Content.IE5\44L1HT2G\MC90042389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30440" y="5951890"/>
            <a:ext cx="885573" cy="74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48662" y="1496817"/>
            <a:ext cx="4608512" cy="5146638"/>
          </a:xfrm>
        </p:spPr>
        <p:txBody>
          <a:bodyPr>
            <a:no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1 </a:t>
            </a:r>
            <a:r>
              <a:rPr lang="cs-CZ" sz="2000" b="1" dirty="0" err="1" smtClean="0">
                <a:latin typeface="Arial Black" pitchFamily="34" charset="0"/>
              </a:rPr>
              <a:t>Wir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kaufen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einen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Ball</a:t>
            </a:r>
            <a:r>
              <a:rPr lang="cs-CZ" sz="2000" b="1" dirty="0" smtClean="0">
                <a:latin typeface="Arial Black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2 </a:t>
            </a:r>
            <a:r>
              <a:rPr lang="cs-CZ" sz="2000" b="1" dirty="0" err="1" smtClean="0">
                <a:latin typeface="Arial Black" pitchFamily="34" charset="0"/>
              </a:rPr>
              <a:t>Du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kaufst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</a:t>
            </a:r>
            <a:r>
              <a:rPr lang="cs-CZ" sz="2000" b="1" dirty="0" smtClean="0">
                <a:latin typeface="Arial Black" pitchFamily="34" charset="0"/>
              </a:rPr>
              <a:t> Buch.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3 Er </a:t>
            </a:r>
            <a:r>
              <a:rPr lang="cs-CZ" sz="2000" b="1" dirty="0" err="1" smtClean="0">
                <a:latin typeface="Arial Black" pitchFamily="34" charset="0"/>
              </a:rPr>
              <a:t>kauft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eine</a:t>
            </a:r>
            <a:r>
              <a:rPr lang="cs-CZ" sz="2000" b="1" dirty="0" smtClean="0">
                <a:latin typeface="Arial Black" pitchFamily="34" charset="0"/>
              </a:rPr>
              <a:t> Blume.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4 </a:t>
            </a:r>
            <a:r>
              <a:rPr lang="cs-CZ" sz="2000" b="1" dirty="0" err="1" smtClean="0">
                <a:latin typeface="Arial Black" pitchFamily="34" charset="0"/>
              </a:rPr>
              <a:t>Sie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kaufen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</a:t>
            </a:r>
            <a:r>
              <a:rPr lang="cs-CZ" sz="2000" b="1" dirty="0" smtClean="0">
                <a:latin typeface="Arial Black" pitchFamily="34" charset="0"/>
              </a:rPr>
              <a:t> Auto.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5 </a:t>
            </a:r>
            <a:r>
              <a:rPr lang="cs-CZ" sz="2000" b="1" dirty="0" err="1" smtClean="0">
                <a:latin typeface="Arial Black" pitchFamily="34" charset="0"/>
              </a:rPr>
              <a:t>Du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kaufst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eine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Schere</a:t>
            </a:r>
            <a:r>
              <a:rPr lang="cs-CZ" sz="2000" b="1" dirty="0" smtClean="0">
                <a:latin typeface="Arial Black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6 </a:t>
            </a:r>
            <a:r>
              <a:rPr lang="cs-CZ" sz="2000" b="1" dirty="0" err="1" smtClean="0">
                <a:latin typeface="Arial Black" pitchFamily="34" charset="0"/>
              </a:rPr>
              <a:t>Ich</a:t>
            </a:r>
            <a:r>
              <a:rPr lang="cs-CZ" sz="2000" b="1" dirty="0" smtClean="0">
                <a:latin typeface="Arial Black" pitchFamily="34" charset="0"/>
              </a:rPr>
              <a:t> kaufe </a:t>
            </a:r>
            <a:r>
              <a:rPr lang="cs-CZ" sz="2000" b="1" dirty="0" err="1" smtClean="0">
                <a:latin typeface="Arial Black" pitchFamily="34" charset="0"/>
              </a:rPr>
              <a:t>eine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Katze</a:t>
            </a:r>
            <a:r>
              <a:rPr lang="cs-CZ" sz="2000" b="1" dirty="0" smtClean="0">
                <a:latin typeface="Arial Black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7 </a:t>
            </a:r>
            <a:r>
              <a:rPr lang="cs-CZ" sz="2000" b="1" dirty="0" err="1" smtClean="0">
                <a:latin typeface="Arial Black" pitchFamily="34" charset="0"/>
              </a:rPr>
              <a:t>Ihr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kauft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einen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Spitzer</a:t>
            </a:r>
            <a:r>
              <a:rPr lang="cs-CZ" sz="2000" b="1" dirty="0" smtClean="0">
                <a:latin typeface="Arial Black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8 </a:t>
            </a:r>
            <a:r>
              <a:rPr lang="cs-CZ" sz="2000" b="1" dirty="0" err="1" smtClean="0">
                <a:latin typeface="Arial Black" pitchFamily="34" charset="0"/>
              </a:rPr>
              <a:t>Sie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kauft</a:t>
            </a:r>
            <a:r>
              <a:rPr lang="cs-CZ" sz="2000" b="1" dirty="0" smtClean="0">
                <a:latin typeface="Arial Black" pitchFamily="34" charset="0"/>
              </a:rPr>
              <a:t> (</a:t>
            </a:r>
            <a:r>
              <a:rPr lang="cs-CZ" sz="2000" b="1" dirty="0" err="1" smtClean="0">
                <a:latin typeface="Arial Black" pitchFamily="34" charset="0"/>
              </a:rPr>
              <a:t>kaufen</a:t>
            </a:r>
            <a:r>
              <a:rPr lang="cs-CZ" sz="2000" b="1" dirty="0" smtClean="0">
                <a:latin typeface="Arial Black" pitchFamily="34" charset="0"/>
              </a:rPr>
              <a:t>) </a:t>
            </a:r>
            <a:r>
              <a:rPr lang="cs-CZ" sz="2000" b="1" dirty="0" err="1" smtClean="0">
                <a:latin typeface="Arial Black" pitchFamily="34" charset="0"/>
              </a:rPr>
              <a:t>ein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Haus</a:t>
            </a:r>
            <a:r>
              <a:rPr lang="cs-CZ" sz="2000" b="1" dirty="0" smtClean="0">
                <a:latin typeface="Arial Black" pitchFamily="34" charset="0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2000" b="1" dirty="0" smtClean="0">
                <a:latin typeface="Arial Black" pitchFamily="34" charset="0"/>
              </a:rPr>
              <a:t>9 </a:t>
            </a:r>
            <a:r>
              <a:rPr lang="cs-CZ" sz="2000" b="1" dirty="0" err="1" smtClean="0">
                <a:latin typeface="Arial Black" pitchFamily="34" charset="0"/>
              </a:rPr>
              <a:t>Wir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kaufen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einen</a:t>
            </a:r>
            <a:r>
              <a:rPr lang="cs-CZ" sz="2000" b="1" dirty="0" smtClean="0">
                <a:latin typeface="Arial Black" pitchFamily="34" charset="0"/>
              </a:rPr>
              <a:t> </a:t>
            </a:r>
            <a:r>
              <a:rPr lang="cs-CZ" sz="2000" b="1" dirty="0" err="1" smtClean="0">
                <a:latin typeface="Arial Black" pitchFamily="34" charset="0"/>
              </a:rPr>
              <a:t>Hund</a:t>
            </a:r>
            <a:r>
              <a:rPr lang="cs-CZ" sz="2000" b="1" dirty="0" smtClean="0">
                <a:latin typeface="Arial Black" pitchFamily="34" charset="0"/>
              </a:rPr>
              <a:t>.</a:t>
            </a:r>
            <a:endParaRPr lang="cs-CZ" sz="2000" b="1" dirty="0">
              <a:latin typeface="Arial Black" pitchFamily="34" charset="0"/>
            </a:endParaRPr>
          </a:p>
        </p:txBody>
      </p:sp>
      <p:pic>
        <p:nvPicPr>
          <p:cNvPr id="17" name="Picture 5" descr="C:\Documents and Settings\Jitka\Local Settings\Temporary Internet Files\Content.IE5\H4KHKG0K\MC900441736[1]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372" y="2910989"/>
            <a:ext cx="1198854" cy="119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288591" y="2012858"/>
            <a:ext cx="700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</a:t>
            </a:r>
            <a:r>
              <a:rPr lang="cs-CZ" dirty="0" err="1" smtClean="0"/>
              <a:t>Wir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93510" y="2310027"/>
            <a:ext cx="611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</a:t>
            </a:r>
            <a:r>
              <a:rPr lang="cs-CZ" dirty="0" err="1" smtClean="0"/>
              <a:t>du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993986" y="2983623"/>
            <a:ext cx="541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 </a:t>
            </a:r>
            <a:r>
              <a:rPr lang="cs-CZ" dirty="0" err="1" smtClean="0"/>
              <a:t>er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906336" y="3319172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</a:t>
            </a:r>
            <a:r>
              <a:rPr lang="cs-CZ" dirty="0" err="1" smtClean="0"/>
              <a:t>Sie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43198" y="4907077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 </a:t>
            </a:r>
            <a:r>
              <a:rPr lang="cs-CZ" dirty="0" err="1" smtClean="0"/>
              <a:t>ich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768090" y="5193450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 </a:t>
            </a:r>
            <a:r>
              <a:rPr lang="cs-CZ" dirty="0" err="1" smtClean="0"/>
              <a:t>ihr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362095" y="5722406"/>
            <a:ext cx="630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 </a:t>
            </a:r>
            <a:r>
              <a:rPr lang="cs-CZ" dirty="0" err="1" smtClean="0"/>
              <a:t>sie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57804" y="6262091"/>
            <a:ext cx="685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 </a:t>
            </a:r>
            <a:r>
              <a:rPr lang="cs-CZ" dirty="0" err="1" smtClean="0"/>
              <a:t>wir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834006" y="4276176"/>
            <a:ext cx="608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 </a:t>
            </a:r>
            <a:r>
              <a:rPr lang="cs-CZ" dirty="0" err="1" smtClean="0"/>
              <a:t>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31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kaufst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3754760" cy="460525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2000" b="1" dirty="0" smtClean="0"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2000" b="1" dirty="0" smtClean="0">
              <a:latin typeface="Arial Black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2411760" y="1920085"/>
            <a:ext cx="6275040" cy="473078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Ilustrace </a:t>
            </a:r>
            <a:r>
              <a:rPr lang="cs-CZ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www.office.microsoft.com</a:t>
            </a:r>
            <a:endParaRPr lang="cs-CZ" sz="2000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2000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34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2011</TotalTime>
  <Words>322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Was kaufst du?</vt:lpstr>
      <vt:lpstr>Was kauft ihr?</vt:lpstr>
      <vt:lpstr>Was kaufst du?</vt:lpstr>
      <vt:lpstr>Was kauft ihr?</vt:lpstr>
      <vt:lpstr>Was kaufst du?</vt:lpstr>
      <vt:lpstr>Was kauft ihr?</vt:lpstr>
      <vt:lpstr>Wer kauft was?</vt:lpstr>
      <vt:lpstr>Was kaufst du?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– Fragen.</dc:title>
  <dc:creator>Jitka</dc:creator>
  <cp:lastModifiedBy>Jitka</cp:lastModifiedBy>
  <cp:revision>72</cp:revision>
  <dcterms:created xsi:type="dcterms:W3CDTF">2012-01-07T15:45:54Z</dcterms:created>
  <dcterms:modified xsi:type="dcterms:W3CDTF">2013-12-30T14:08:56Z</dcterms:modified>
</cp:coreProperties>
</file>