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7" r:id="rId2"/>
    <p:sldId id="278" r:id="rId3"/>
    <p:sldId id="256" r:id="rId4"/>
    <p:sldId id="296" r:id="rId5"/>
    <p:sldId id="299" r:id="rId6"/>
    <p:sldId id="300" r:id="rId7"/>
    <p:sldId id="29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VY_32_INOVACE_NJ,8_10_ STELL  FRAGEN</a:t>
          </a:r>
          <a:endParaRPr lang="cs-CZ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4. pád </a:t>
          </a:r>
          <a:r>
            <a:rPr lang="cs-CZ" sz="2000" dirty="0" err="1" smtClean="0"/>
            <a:t>podst</a:t>
          </a:r>
          <a:r>
            <a:rPr lang="cs-CZ" sz="2000" dirty="0" smtClean="0"/>
            <a:t>. jmen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VY_32_INOVACE_NJ,8_10_ STELL  FRAGEN</a:t>
          </a:r>
          <a:endParaRPr lang="cs-CZ" sz="18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4. pád </a:t>
          </a:r>
          <a:r>
            <a:rPr lang="cs-CZ" sz="2000" kern="1200" dirty="0" err="1" smtClean="0"/>
            <a:t>podst</a:t>
          </a:r>
          <a:r>
            <a:rPr lang="cs-CZ" sz="2000" kern="1200" dirty="0" smtClean="0"/>
            <a:t>. jmen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3401626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1729726991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VK_Ryplová_NJ,8_10_S</a:t>
                      </a:r>
                      <a:r>
                        <a:rPr lang="cs-CZ" sz="1400" i="1" baseline="0" dirty="0" smtClean="0"/>
                        <a:t>tell </a:t>
                      </a:r>
                      <a:r>
                        <a:rPr lang="cs-CZ" sz="1400" i="1" baseline="0" dirty="0" err="1" smtClean="0"/>
                        <a:t>Fragen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Listopad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19.11..2012–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4.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pád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podst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. 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jmen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Slovosled otázky, překlad z češtiny</a:t>
                      </a:r>
                      <a:endParaRPr lang="cs-CZ" sz="1400" baseline="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Opakovat několikrát dokola, navazuje písemné procvičení.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Stell </a:t>
            </a:r>
            <a:r>
              <a:rPr lang="cs-CZ" sz="3200" b="1" dirty="0" err="1" smtClean="0">
                <a:solidFill>
                  <a:srgbClr val="C00000"/>
                </a:solidFill>
              </a:rPr>
              <a:t>Fragen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42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Stell </a:t>
            </a:r>
            <a:r>
              <a:rPr lang="cs-CZ" dirty="0" err="1" smtClean="0"/>
              <a:t>Fragen</a:t>
            </a:r>
            <a:r>
              <a:rPr lang="cs-CZ" dirty="0" smtClean="0"/>
              <a:t>. Tvoř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4172272" cy="4525963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Was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macht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Sascha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Sascha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Hund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hei</a:t>
            </a:r>
            <a:r>
              <a:rPr lang="de-DE" b="1" dirty="0" err="1" smtClean="0">
                <a:solidFill>
                  <a:srgbClr val="FF0000"/>
                </a:solidFill>
              </a:rPr>
              <a:t>ßt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Saschas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Bruder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hei</a:t>
            </a:r>
            <a:r>
              <a:rPr lang="de-DE" b="1" dirty="0" err="1" smtClean="0">
                <a:solidFill>
                  <a:srgbClr val="FF0000"/>
                </a:solidFill>
              </a:rPr>
              <a:t>ßt</a:t>
            </a:r>
            <a:r>
              <a:rPr lang="de-DE" b="1" dirty="0" smtClean="0">
                <a:solidFill>
                  <a:srgbClr val="FF0000"/>
                </a:solidFill>
              </a:rPr>
              <a:t> Saschas Vater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Saschas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Bruder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klein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Lernt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Sascha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Englisch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Wie</a:t>
            </a:r>
            <a:r>
              <a:rPr lang="cs-CZ" b="1" dirty="0" smtClean="0">
                <a:solidFill>
                  <a:srgbClr val="FF0000"/>
                </a:solidFill>
              </a:rPr>
              <a:t> alt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Sascha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Reitet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Sascha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gern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51520" y="1600200"/>
            <a:ext cx="4464496" cy="45262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Co dělá </a:t>
            </a:r>
            <a:r>
              <a:rPr lang="cs-CZ" b="1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?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Má </a:t>
            </a:r>
            <a:r>
              <a:rPr lang="cs-CZ" b="1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 psa?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Jak se jmenuje </a:t>
            </a:r>
            <a:r>
              <a:rPr lang="cs-CZ" b="1" dirty="0" err="1" smtClean="0">
                <a:solidFill>
                  <a:schemeClr val="tx2"/>
                </a:solidFill>
              </a:rPr>
              <a:t>Saschův</a:t>
            </a:r>
            <a:r>
              <a:rPr lang="cs-CZ" b="1" dirty="0" smtClean="0">
                <a:solidFill>
                  <a:schemeClr val="tx2"/>
                </a:solidFill>
              </a:rPr>
              <a:t> bratr?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Jak se jmenuje </a:t>
            </a:r>
            <a:r>
              <a:rPr lang="cs-CZ" b="1" dirty="0" err="1" smtClean="0">
                <a:solidFill>
                  <a:schemeClr val="tx2"/>
                </a:solidFill>
              </a:rPr>
              <a:t>Saschův</a:t>
            </a:r>
            <a:r>
              <a:rPr lang="cs-CZ" b="1" dirty="0" smtClean="0">
                <a:solidFill>
                  <a:schemeClr val="tx2"/>
                </a:solidFill>
              </a:rPr>
              <a:t> otec?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Je </a:t>
            </a:r>
            <a:r>
              <a:rPr lang="cs-CZ" b="1" dirty="0" err="1" smtClean="0">
                <a:solidFill>
                  <a:schemeClr val="tx2"/>
                </a:solidFill>
              </a:rPr>
              <a:t>Saschův</a:t>
            </a:r>
            <a:r>
              <a:rPr lang="cs-CZ" b="1" dirty="0" smtClean="0">
                <a:solidFill>
                  <a:schemeClr val="tx2"/>
                </a:solidFill>
              </a:rPr>
              <a:t> bratr malý?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Učí se </a:t>
            </a:r>
            <a:r>
              <a:rPr lang="cs-CZ" b="1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 anglicky?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Kolik let má </a:t>
            </a:r>
            <a:r>
              <a:rPr lang="cs-CZ" b="1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?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Jezdí </a:t>
            </a:r>
            <a:r>
              <a:rPr lang="cs-CZ" b="1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 rád na koni?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62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Ptej se na podtržená slova: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51520" y="1600200"/>
            <a:ext cx="4464496" cy="45262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Julia </a:t>
            </a:r>
            <a:r>
              <a:rPr lang="cs-CZ" b="1" dirty="0" err="1" smtClean="0">
                <a:solidFill>
                  <a:schemeClr val="tx2"/>
                </a:solidFill>
              </a:rPr>
              <a:t>spielt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</a:rPr>
              <a:t>Geige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u="sng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hat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einen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Hund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dirty="0" err="1" smtClean="0">
                <a:solidFill>
                  <a:schemeClr val="tx2"/>
                </a:solidFill>
              </a:rPr>
              <a:t>Marios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Bruder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hei</a:t>
            </a:r>
            <a:r>
              <a:rPr lang="de-DE" b="1" dirty="0" err="1" smtClean="0">
                <a:solidFill>
                  <a:schemeClr val="tx2"/>
                </a:solidFill>
              </a:rPr>
              <a:t>ßt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u="sng" dirty="0" smtClean="0">
                <a:solidFill>
                  <a:schemeClr val="tx2"/>
                </a:solidFill>
              </a:rPr>
              <a:t>Jan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dirty="0" err="1" smtClean="0">
                <a:solidFill>
                  <a:schemeClr val="tx2"/>
                </a:solidFill>
              </a:rPr>
              <a:t>Annas</a:t>
            </a:r>
            <a:r>
              <a:rPr lang="cs-CZ" b="1" dirty="0" smtClean="0">
                <a:solidFill>
                  <a:schemeClr val="tx2"/>
                </a:solidFill>
              </a:rPr>
              <a:t> Vater </a:t>
            </a:r>
            <a:r>
              <a:rPr lang="cs-CZ" b="1" dirty="0" err="1" smtClean="0">
                <a:solidFill>
                  <a:schemeClr val="tx2"/>
                </a:solidFill>
              </a:rPr>
              <a:t>hei</a:t>
            </a:r>
            <a:r>
              <a:rPr lang="de-DE" b="1" dirty="0" err="1" smtClean="0">
                <a:solidFill>
                  <a:schemeClr val="tx2"/>
                </a:solidFill>
              </a:rPr>
              <a:t>ßt</a:t>
            </a:r>
            <a:r>
              <a:rPr lang="de-DE" b="1" dirty="0" smtClean="0">
                <a:solidFill>
                  <a:schemeClr val="tx2"/>
                </a:solidFill>
              </a:rPr>
              <a:t> </a:t>
            </a:r>
            <a:r>
              <a:rPr lang="de-DE" b="1" u="sng" dirty="0" smtClean="0">
                <a:solidFill>
                  <a:schemeClr val="tx2"/>
                </a:solidFill>
              </a:rPr>
              <a:t>Leo.</a:t>
            </a:r>
            <a:endParaRPr lang="cs-CZ" b="1" u="sng" dirty="0" smtClean="0">
              <a:solidFill>
                <a:schemeClr val="tx2"/>
              </a:solidFill>
            </a:endParaRPr>
          </a:p>
          <a:p>
            <a:r>
              <a:rPr lang="cs-CZ" b="1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hat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einen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</a:rPr>
              <a:t>Hund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de-DE" b="1" dirty="0" smtClean="0">
                <a:solidFill>
                  <a:schemeClr val="tx2"/>
                </a:solidFill>
              </a:rPr>
              <a:t>Karoline lernt </a:t>
            </a:r>
            <a:r>
              <a:rPr lang="de-DE" b="1" u="sng" dirty="0" smtClean="0">
                <a:solidFill>
                  <a:schemeClr val="tx2"/>
                </a:solidFill>
              </a:rPr>
              <a:t>Englisch</a:t>
            </a:r>
            <a:r>
              <a:rPr lang="de-DE" b="1" dirty="0" smtClean="0">
                <a:solidFill>
                  <a:schemeClr val="tx2"/>
                </a:solidFill>
              </a:rPr>
              <a:t>.</a:t>
            </a:r>
            <a:endParaRPr lang="cs-CZ" b="1" dirty="0" smtClean="0">
              <a:solidFill>
                <a:schemeClr val="tx2"/>
              </a:solidFill>
            </a:endParaRPr>
          </a:p>
          <a:p>
            <a:r>
              <a:rPr lang="de-DE" b="1" dirty="0" smtClean="0">
                <a:solidFill>
                  <a:schemeClr val="tx2"/>
                </a:solidFill>
              </a:rPr>
              <a:t>Andrea ist </a:t>
            </a:r>
            <a:r>
              <a:rPr lang="cs-CZ" b="1" u="sng" dirty="0" smtClean="0">
                <a:solidFill>
                  <a:schemeClr val="tx2"/>
                </a:solidFill>
              </a:rPr>
              <a:t>14 </a:t>
            </a:r>
            <a:r>
              <a:rPr lang="cs-CZ" b="1" u="sng" dirty="0" err="1" smtClean="0">
                <a:solidFill>
                  <a:schemeClr val="tx2"/>
                </a:solidFill>
              </a:rPr>
              <a:t>Jahre</a:t>
            </a:r>
            <a:r>
              <a:rPr lang="cs-CZ" b="1" u="sng" dirty="0" smtClean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alt.</a:t>
            </a:r>
          </a:p>
          <a:p>
            <a:r>
              <a:rPr lang="cs-CZ" b="1" u="sng" dirty="0" smtClean="0">
                <a:solidFill>
                  <a:schemeClr val="tx2"/>
                </a:solidFill>
              </a:rPr>
              <a:t>Martina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reitet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gern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21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Ptej se na podtržená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4172272" cy="4525963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Was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spielt</a:t>
            </a:r>
            <a:r>
              <a:rPr lang="cs-CZ" b="1" dirty="0" smtClean="0">
                <a:solidFill>
                  <a:srgbClr val="FF0000"/>
                </a:solidFill>
              </a:rPr>
              <a:t> Julia?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Hund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hei</a:t>
            </a:r>
            <a:r>
              <a:rPr lang="de-DE" b="1" dirty="0" err="1" smtClean="0">
                <a:solidFill>
                  <a:srgbClr val="FF0000"/>
                </a:solidFill>
              </a:rPr>
              <a:t>ßt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Marios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Bruder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hei</a:t>
            </a:r>
            <a:r>
              <a:rPr lang="de-DE" b="1" dirty="0" err="1" smtClean="0">
                <a:solidFill>
                  <a:srgbClr val="FF0000"/>
                </a:solidFill>
              </a:rPr>
              <a:t>ßt</a:t>
            </a:r>
            <a:r>
              <a:rPr lang="de-DE" b="1" dirty="0" smtClean="0">
                <a:solidFill>
                  <a:srgbClr val="FF0000"/>
                </a:solidFill>
              </a:rPr>
              <a:t> Annas Vater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Was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Sascha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Was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lernt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de-DE" b="1" dirty="0" smtClean="0">
                <a:solidFill>
                  <a:srgbClr val="FF0000"/>
                </a:solidFill>
              </a:rPr>
              <a:t>Karoline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Wie</a:t>
            </a:r>
            <a:r>
              <a:rPr lang="cs-CZ" b="1" dirty="0" smtClean="0">
                <a:solidFill>
                  <a:srgbClr val="FF0000"/>
                </a:solidFill>
              </a:rPr>
              <a:t> alt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b="1" dirty="0" smtClean="0">
                <a:solidFill>
                  <a:srgbClr val="FF0000"/>
                </a:solidFill>
              </a:rPr>
              <a:t> Andrea?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reitet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gern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51520" y="1600200"/>
            <a:ext cx="4464496" cy="45262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Julia </a:t>
            </a:r>
            <a:r>
              <a:rPr lang="cs-CZ" b="1" dirty="0" err="1" smtClean="0">
                <a:solidFill>
                  <a:schemeClr val="tx2"/>
                </a:solidFill>
              </a:rPr>
              <a:t>spielt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</a:rPr>
              <a:t>Geige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u="sng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hat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einen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Hund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dirty="0" err="1" smtClean="0">
                <a:solidFill>
                  <a:schemeClr val="tx2"/>
                </a:solidFill>
              </a:rPr>
              <a:t>Marios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Bruder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hei</a:t>
            </a:r>
            <a:r>
              <a:rPr lang="de-DE" b="1" dirty="0" err="1" smtClean="0">
                <a:solidFill>
                  <a:schemeClr val="tx2"/>
                </a:solidFill>
              </a:rPr>
              <a:t>ßt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u="sng" dirty="0" smtClean="0">
                <a:solidFill>
                  <a:schemeClr val="tx2"/>
                </a:solidFill>
              </a:rPr>
              <a:t>Jan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dirty="0" err="1" smtClean="0">
                <a:solidFill>
                  <a:schemeClr val="tx2"/>
                </a:solidFill>
              </a:rPr>
              <a:t>Annas</a:t>
            </a:r>
            <a:r>
              <a:rPr lang="cs-CZ" b="1" dirty="0" smtClean="0">
                <a:solidFill>
                  <a:schemeClr val="tx2"/>
                </a:solidFill>
              </a:rPr>
              <a:t> Vater </a:t>
            </a:r>
            <a:r>
              <a:rPr lang="cs-CZ" b="1" dirty="0" err="1" smtClean="0">
                <a:solidFill>
                  <a:schemeClr val="tx2"/>
                </a:solidFill>
              </a:rPr>
              <a:t>hei</a:t>
            </a:r>
            <a:r>
              <a:rPr lang="de-DE" b="1" dirty="0" err="1" smtClean="0">
                <a:solidFill>
                  <a:schemeClr val="tx2"/>
                </a:solidFill>
              </a:rPr>
              <a:t>ßt</a:t>
            </a:r>
            <a:r>
              <a:rPr lang="de-DE" b="1" dirty="0" smtClean="0">
                <a:solidFill>
                  <a:schemeClr val="tx2"/>
                </a:solidFill>
              </a:rPr>
              <a:t> </a:t>
            </a:r>
            <a:r>
              <a:rPr lang="de-DE" b="1" u="sng" dirty="0" smtClean="0">
                <a:solidFill>
                  <a:schemeClr val="tx2"/>
                </a:solidFill>
              </a:rPr>
              <a:t>Leo.</a:t>
            </a:r>
            <a:endParaRPr lang="cs-CZ" b="1" u="sng" dirty="0" smtClean="0">
              <a:solidFill>
                <a:schemeClr val="tx2"/>
              </a:solidFill>
            </a:endParaRPr>
          </a:p>
          <a:p>
            <a:r>
              <a:rPr lang="cs-CZ" b="1" dirty="0" err="1" smtClean="0">
                <a:solidFill>
                  <a:schemeClr val="tx2"/>
                </a:solidFill>
              </a:rPr>
              <a:t>Sascha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hat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einen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</a:rPr>
              <a:t>Hund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de-DE" b="1" dirty="0" smtClean="0">
                <a:solidFill>
                  <a:schemeClr val="tx2"/>
                </a:solidFill>
              </a:rPr>
              <a:t>Karoline lernt </a:t>
            </a:r>
            <a:r>
              <a:rPr lang="de-DE" b="1" u="sng" dirty="0" smtClean="0">
                <a:solidFill>
                  <a:schemeClr val="tx2"/>
                </a:solidFill>
              </a:rPr>
              <a:t>Englisch</a:t>
            </a:r>
            <a:r>
              <a:rPr lang="de-DE" b="1" dirty="0" smtClean="0">
                <a:solidFill>
                  <a:schemeClr val="tx2"/>
                </a:solidFill>
              </a:rPr>
              <a:t>.</a:t>
            </a:r>
            <a:endParaRPr lang="cs-CZ" b="1" dirty="0" smtClean="0">
              <a:solidFill>
                <a:schemeClr val="tx2"/>
              </a:solidFill>
            </a:endParaRPr>
          </a:p>
          <a:p>
            <a:r>
              <a:rPr lang="de-DE" b="1" dirty="0" smtClean="0">
                <a:solidFill>
                  <a:schemeClr val="tx2"/>
                </a:solidFill>
              </a:rPr>
              <a:t>Andrea ist </a:t>
            </a:r>
            <a:r>
              <a:rPr lang="cs-CZ" b="1" u="sng" dirty="0" smtClean="0">
                <a:solidFill>
                  <a:schemeClr val="tx2"/>
                </a:solidFill>
              </a:rPr>
              <a:t>14 </a:t>
            </a:r>
            <a:r>
              <a:rPr lang="cs-CZ" b="1" u="sng" dirty="0" err="1" smtClean="0">
                <a:solidFill>
                  <a:schemeClr val="tx2"/>
                </a:solidFill>
              </a:rPr>
              <a:t>Jahre</a:t>
            </a:r>
            <a:r>
              <a:rPr lang="cs-CZ" b="1" u="sng" dirty="0" smtClean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alt.</a:t>
            </a:r>
          </a:p>
          <a:p>
            <a:r>
              <a:rPr lang="cs-CZ" b="1" u="sng" dirty="0" smtClean="0">
                <a:solidFill>
                  <a:schemeClr val="tx2"/>
                </a:solidFill>
              </a:rPr>
              <a:t>Martina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reitet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gern</a:t>
            </a:r>
            <a:r>
              <a:rPr lang="cs-CZ" b="1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68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 otázky a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Anna</a:t>
            </a:r>
          </a:p>
          <a:p>
            <a:r>
              <a:rPr lang="cs-CZ" b="1" dirty="0" err="1" smtClean="0">
                <a:solidFill>
                  <a:schemeClr val="tx1"/>
                </a:solidFill>
              </a:rPr>
              <a:t>Sascha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Julia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Karolina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Martina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Leo</a:t>
            </a:r>
          </a:p>
          <a:p>
            <a:r>
              <a:rPr lang="cs-CZ" b="1" dirty="0" err="1" smtClean="0">
                <a:solidFill>
                  <a:srgbClr val="C00000"/>
                </a:solidFill>
              </a:rPr>
              <a:t>haben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lernen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spielen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reiten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Jitka\Local Settings\Temporary Internet Files\Content.IE5\XE5V6SDW\MC900434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944" y="1844824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IE0J87ZK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744" y="4037116"/>
            <a:ext cx="947263" cy="133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itka\Local Settings\Temporary Internet Files\Content.IE5\S9SX9HLZ\MC9002507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9794" y="1300104"/>
            <a:ext cx="714323" cy="1675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40938" y="6093296"/>
            <a:ext cx="3431452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4" name="Picture 2" descr="C:\Documents and Settings\Jitka\Local Settings\Temporary Internet Files\Content.IE5\S9SX9HLZ\MM91000112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527921"/>
            <a:ext cx="1609725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Jitka\Local Settings\Temporary Internet Files\Content.IE5\J4WTDOUB\MM90033669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208" y="3861048"/>
            <a:ext cx="1612909" cy="1273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Jitka\Local Settings\Temporary Internet Files\Content.IE5\GYXP7F1U\MM90028678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4899"/>
            <a:ext cx="1440160" cy="142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467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375</TotalTime>
  <Words>344</Words>
  <Application>Microsoft Office PowerPoint</Application>
  <PresentationFormat>Předvádění na obrazovce (4:3)</PresentationFormat>
  <Paragraphs>92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Deutsch</vt:lpstr>
      <vt:lpstr>Stell Fragen. Tvoř otázky.</vt:lpstr>
      <vt:lpstr>Ptej se na podtržená slova:</vt:lpstr>
      <vt:lpstr>Ptej se na podtržená slova:</vt:lpstr>
      <vt:lpstr>Procvičuj otázky a odpovědi: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Jitka</cp:lastModifiedBy>
  <cp:revision>29</cp:revision>
  <cp:lastPrinted>2012-12-17T09:31:06Z</cp:lastPrinted>
  <dcterms:created xsi:type="dcterms:W3CDTF">2012-01-02T10:00:53Z</dcterms:created>
  <dcterms:modified xsi:type="dcterms:W3CDTF">2013-12-30T14:11:28Z</dcterms:modified>
</cp:coreProperties>
</file>