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71" r:id="rId2"/>
    <p:sldId id="270" r:id="rId3"/>
    <p:sldId id="279" r:id="rId4"/>
    <p:sldId id="302" r:id="rId5"/>
    <p:sldId id="303" r:id="rId6"/>
    <p:sldId id="304" r:id="rId7"/>
    <p:sldId id="305" r:id="rId8"/>
    <p:sldId id="306" r:id="rId9"/>
    <p:sldId id="307" r:id="rId10"/>
    <p:sldId id="308" r:id="rId11"/>
    <p:sldId id="310" r:id="rId12"/>
    <p:sldId id="309" r:id="rId13"/>
    <p:sldId id="30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Wien</a:t>
          </a:r>
          <a:r>
            <a:rPr lang="cs-CZ" sz="2000" dirty="0" smtClean="0"/>
            <a:t> 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VY_32_INOVACE_NJ,8_12_WIEN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VY_32_INOVACE_NJ,8_12_WIEN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Wien</a:t>
          </a:r>
          <a:r>
            <a:rPr lang="cs-CZ" sz="2000" kern="1200" dirty="0" smtClean="0"/>
            <a:t> 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017577496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6709177"/>
              </p:ext>
            </p:extLst>
          </p:nvPr>
        </p:nvGraphicFramePr>
        <p:xfrm>
          <a:off x="683568" y="2276872"/>
          <a:ext cx="7343775" cy="41389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VK_Ryplová_NJ,8_12_Wie</a:t>
                      </a:r>
                      <a:r>
                        <a:rPr lang="cs-CZ" sz="1400" i="1" baseline="0" dirty="0" smtClean="0"/>
                        <a:t>n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Prosinec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03.12. 2012 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Wien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Pár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informací o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Vídni, hlavním městě Rakouska, s fotografiemi ze školního zájezdu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Motivační  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Wien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die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Hauptstadt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Österreichs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</p:txBody>
      </p:sp>
      <p:pic>
        <p:nvPicPr>
          <p:cNvPr id="1026" name="Picture 2" descr="C:\Documents and Settings\Jitka\Local Settings\Temporary Internet Files\Content.IE5\H4KHKG0K\MC900349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716" y="2564904"/>
            <a:ext cx="354659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3ZAVQSMS\MC9000158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77072"/>
            <a:ext cx="2832959" cy="222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5724128" y="2852936"/>
            <a:ext cx="1080122" cy="2880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990986" y="2564904"/>
            <a:ext cx="731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Wien</a:t>
            </a:r>
            <a:endParaRPr lang="cs-CZ" dirty="0"/>
          </a:p>
        </p:txBody>
      </p:sp>
      <p:pic>
        <p:nvPicPr>
          <p:cNvPr id="1028" name="Picture 4" descr="C:\Documents and Settings\Jitka\Local Settings\Temporary Internet Files\Content.IE5\VWTCTL2Q\MC9004154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408" y="3284984"/>
            <a:ext cx="214191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tka\Local Settings\Temporary Internet Files\Content.IE5\804VEFB2\MC900415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686" y="4759084"/>
            <a:ext cx="1923357" cy="194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H4KHKG0K\MC9004147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962136"/>
            <a:ext cx="2601527" cy="15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52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endParaRPr lang="cs-CZ" dirty="0"/>
          </a:p>
        </p:txBody>
      </p:sp>
      <p:pic>
        <p:nvPicPr>
          <p:cNvPr id="1026" name="Picture 2" descr="C:\Documents and Settings\Jitka\Local Settings\Temporary Internet Files\Content.IE5\H4KHKG0K\MC900349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716" y="2564904"/>
            <a:ext cx="354659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3ZAVQSMS\MC9000158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409666"/>
            <a:ext cx="2832959" cy="222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5724128" y="2852936"/>
            <a:ext cx="1080122" cy="2880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990986" y="2564904"/>
            <a:ext cx="731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Wien</a:t>
            </a:r>
            <a:endParaRPr lang="cs-CZ" dirty="0"/>
          </a:p>
        </p:txBody>
      </p:sp>
      <p:pic>
        <p:nvPicPr>
          <p:cNvPr id="1028" name="Picture 4" descr="C:\Documents and Settings\Jitka\Local Settings\Temporary Internet Files\Content.IE5\VWTCTL2Q\MC9004154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408" y="3284984"/>
            <a:ext cx="214191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tka\Local Settings\Temporary Internet Files\Content.IE5\804VEFB2\MC900415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037" y="4732566"/>
            <a:ext cx="1923357" cy="194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3249" y="4759083"/>
            <a:ext cx="202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Wiener</a:t>
            </a:r>
            <a:r>
              <a:rPr lang="cs-CZ" dirty="0" smtClean="0"/>
              <a:t> </a:t>
            </a:r>
            <a:r>
              <a:rPr lang="cs-CZ" dirty="0" err="1" smtClean="0"/>
              <a:t>Staatsoper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5520202"/>
            <a:ext cx="1548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Stephansdom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5311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249622"/>
            <a:ext cx="4375713" cy="3281784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92080" y="1988841"/>
            <a:ext cx="3682752" cy="439248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endParaRPr lang="cs-CZ" sz="20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Das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ist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die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Stadt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Wien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In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Wien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leben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1,6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Milionen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Einwohner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55314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790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55314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628800"/>
            <a:ext cx="5832648" cy="437448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536281" y="6028062"/>
            <a:ext cx="3808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smtClean="0"/>
              <a:t>Galerie Albertina </a:t>
            </a:r>
            <a:r>
              <a:rPr lang="cs-CZ" dirty="0" smtClean="0"/>
              <a:t>in </a:t>
            </a:r>
            <a:r>
              <a:rPr lang="cs-CZ" dirty="0" err="1" smtClean="0"/>
              <a:t>Wien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46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55314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700777"/>
            <a:ext cx="6120680" cy="4590509"/>
          </a:xfrm>
        </p:spPr>
      </p:pic>
      <p:sp>
        <p:nvSpPr>
          <p:cNvPr id="7" name="TextovéPole 6"/>
          <p:cNvSpPr txBox="1"/>
          <p:nvPr/>
        </p:nvSpPr>
        <p:spPr>
          <a:xfrm>
            <a:off x="2536281" y="602806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68221" y="6397394"/>
            <a:ext cx="21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Hundertwasserhaus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70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55314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36281" y="602806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6421944"/>
            <a:ext cx="1786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Wiener</a:t>
            </a:r>
            <a:r>
              <a:rPr lang="cs-CZ" dirty="0" smtClean="0"/>
              <a:t> Rathaus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00808"/>
            <a:ext cx="7170784" cy="476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683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55314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36281" y="602806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56259" y="6045468"/>
            <a:ext cx="4422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</a:t>
            </a:r>
            <a:r>
              <a:rPr lang="cs-CZ" dirty="0" err="1" smtClean="0"/>
              <a:t>Stephansplatz</a:t>
            </a:r>
            <a:r>
              <a:rPr lang="cs-CZ" dirty="0" smtClean="0"/>
              <a:t> </a:t>
            </a:r>
            <a:r>
              <a:rPr lang="cs-CZ" dirty="0" smtClean="0"/>
              <a:t>in der </a:t>
            </a:r>
            <a:r>
              <a:rPr lang="cs-CZ" dirty="0" err="1" smtClean="0"/>
              <a:t>Stadtmitte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702120"/>
            <a:ext cx="5551929" cy="4163946"/>
          </a:xfrm>
        </p:spPr>
      </p:pic>
    </p:spTree>
    <p:extLst>
      <p:ext uri="{BB962C8B-B14F-4D97-AF65-F5344CB8AC3E}">
        <p14:creationId xmlns:p14="http://schemas.microsoft.com/office/powerpoint/2010/main" val="173545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55314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36281" y="602806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5900738"/>
            <a:ext cx="4963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</a:t>
            </a:r>
            <a:r>
              <a:rPr lang="cs-CZ" dirty="0" err="1" smtClean="0"/>
              <a:t>Stephansdom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Stephansplatz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8646" y="1686441"/>
            <a:ext cx="5410944" cy="4058207"/>
          </a:xfrm>
        </p:spPr>
      </p:pic>
    </p:spTree>
    <p:extLst>
      <p:ext uri="{BB962C8B-B14F-4D97-AF65-F5344CB8AC3E}">
        <p14:creationId xmlns:p14="http://schemas.microsoft.com/office/powerpoint/2010/main" val="2252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92080" y="1988841"/>
            <a:ext cx="3682752" cy="439248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20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dirty="0" smtClean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55314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36281" y="602806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85003" y="5843396"/>
            <a:ext cx="202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Wiener</a:t>
            </a:r>
            <a:r>
              <a:rPr lang="cs-CZ" dirty="0" smtClean="0"/>
              <a:t> </a:t>
            </a:r>
            <a:r>
              <a:rPr lang="cs-CZ" dirty="0" err="1" smtClean="0"/>
              <a:t>Staatsoper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7611" y="1852921"/>
            <a:ext cx="6203032" cy="3805809"/>
          </a:xfrm>
        </p:spPr>
      </p:pic>
    </p:spTree>
    <p:extLst>
      <p:ext uri="{BB962C8B-B14F-4D97-AF65-F5344CB8AC3E}">
        <p14:creationId xmlns:p14="http://schemas.microsoft.com/office/powerpoint/2010/main" val="124677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92080" y="1988841"/>
            <a:ext cx="3682752" cy="439248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20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Das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Riesenrad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in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Prater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55314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36281" y="602806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2276872"/>
            <a:ext cx="4500563" cy="3375421"/>
          </a:xfrm>
        </p:spPr>
      </p:pic>
      <p:pic>
        <p:nvPicPr>
          <p:cNvPr id="1026" name="Picture 2" descr="C:\Documents and Settings\Jitka\Local Settings\Temporary Internet Files\Content.IE5\3ZAVQSMS\MC900415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2977667" cy="2344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619364" y="5843396"/>
            <a:ext cx="2203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Blick</a:t>
            </a:r>
            <a:r>
              <a:rPr lang="cs-CZ" dirty="0" smtClean="0"/>
              <a:t> </a:t>
            </a:r>
            <a:r>
              <a:rPr lang="cs-CZ" dirty="0" err="1" smtClean="0"/>
              <a:t>vom</a:t>
            </a:r>
            <a:r>
              <a:rPr lang="cs-CZ" dirty="0" smtClean="0"/>
              <a:t> </a:t>
            </a:r>
            <a:r>
              <a:rPr lang="cs-CZ" dirty="0" err="1" smtClean="0"/>
              <a:t>Riesenrad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56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899592" y="1844824"/>
            <a:ext cx="7344816" cy="482453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</a:t>
            </a:r>
            <a:r>
              <a:rPr lang="cs-CZ" sz="2000" i="1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www.office.microsoft.com</a:t>
            </a:r>
            <a:endParaRPr lang="cs-CZ" sz="20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foto autor</a:t>
            </a:r>
            <a:endParaRPr lang="cs-CZ" sz="20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000" i="1" dirty="0"/>
              <a:t>ZYANCE. Wikimedia common [online]. [cit. 18.4.2013]. </a:t>
            </a:r>
            <a:r>
              <a:rPr lang="en-US" sz="2000" i="1" dirty="0" err="1"/>
              <a:t>Dostupný</a:t>
            </a:r>
            <a:r>
              <a:rPr lang="en-US" sz="2000" i="1" dirty="0"/>
              <a:t> </a:t>
            </a:r>
            <a:r>
              <a:rPr lang="en-US" sz="2000" i="1" dirty="0" err="1"/>
              <a:t>na</a:t>
            </a:r>
            <a:r>
              <a:rPr lang="en-US" sz="2000" i="1" dirty="0"/>
              <a:t> WWW: http://commons.wikimedia.org/wiki/File:Oper_z03.JPG</a:t>
            </a:r>
            <a:endParaRPr lang="cs-CZ" sz="2000" i="1" dirty="0" smtClean="0">
              <a:solidFill>
                <a:srgbClr val="00206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34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1952</TotalTime>
  <Words>211</Words>
  <Application>Microsoft Office PowerPoint</Application>
  <PresentationFormat>Předvádění na obrazovce (4:3)</PresentationFormat>
  <Paragraphs>69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Prezentace aplikace PowerPoint</vt:lpstr>
      <vt:lpstr>Wir fahren nach Wien</vt:lpstr>
      <vt:lpstr>Wir fahren nach Wien</vt:lpstr>
      <vt:lpstr>Wir fahren nach Wien</vt:lpstr>
      <vt:lpstr>Wir fahren nach Wien</vt:lpstr>
      <vt:lpstr>Wir fahren nach Wien</vt:lpstr>
      <vt:lpstr>Wir fahren nach Wien</vt:lpstr>
      <vt:lpstr>Wir fahren nach Wien</vt:lpstr>
      <vt:lpstr>Wir fahren nach Wien</vt:lpstr>
      <vt:lpstr>Wir fahren nach Wien</vt:lpstr>
      <vt:lpstr>Wir fahren nach Wien</vt:lpstr>
      <vt:lpstr>Wir fahren nach Wien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74</cp:revision>
  <dcterms:created xsi:type="dcterms:W3CDTF">2012-01-07T15:45:54Z</dcterms:created>
  <dcterms:modified xsi:type="dcterms:W3CDTF">2013-12-30T14:17:58Z</dcterms:modified>
</cp:coreProperties>
</file>