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71" r:id="rId2"/>
    <p:sldId id="270" r:id="rId3"/>
    <p:sldId id="279" r:id="rId4"/>
    <p:sldId id="282" r:id="rId5"/>
    <p:sldId id="283" r:id="rId6"/>
    <p:sldId id="284" r:id="rId7"/>
    <p:sldId id="285" r:id="rId8"/>
    <p:sldId id="28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7" autoAdjust="0"/>
    <p:restoredTop sz="86356" autoAdjust="0"/>
  </p:normalViewPr>
  <p:slideViewPr>
    <p:cSldViewPr>
      <p:cViewPr varScale="1">
        <p:scale>
          <a:sx n="79" d="100"/>
          <a:sy n="79" d="100"/>
        </p:scale>
        <p:origin x="-8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0" d="100"/>
          <a:sy n="60" d="100"/>
        </p:scale>
        <p:origin x="-2490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ŠKOLA: 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</a:t>
          </a:r>
          <a:r>
            <a: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ČÍSLO PROJEKTU: </a:t>
          </a:r>
          <a:r>
            <a:rPr lang="cs-CZ" sz="2000" b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Zahlen</a:t>
          </a:r>
          <a:endParaRPr lang="cs-CZ" sz="20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="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VY_32_INOVACE_NJ,8_14_ PLURAL</a:t>
          </a:r>
          <a:endParaRPr lang="cs-CZ" sz="2000" b="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241" custLinFactNeighborY="448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2F5B9D5-441F-4086-B14E-A5B02A03502D}" type="presOf" srcId="{D8197B8C-B260-4A16-BDF4-0947B075E274}" destId="{25B08C86-7E15-44DC-BE7F-FFB55DD49D12}" srcOrd="0" destOrd="0" presId="urn:microsoft.com/office/officeart/2005/8/layout/target3"/>
    <dgm:cxn modelId="{CE4C438F-7F2A-4F2B-B026-6EFAD43626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692BF40-0BA4-4126-B216-662AF37FE138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83E0C84-D6C0-4420-9307-A810CD2AE84D}" type="presOf" srcId="{D1D4F407-5343-4D3F-B5B9-D407B03CAEB4}" destId="{D005CE8C-CC26-4C3E-AC11-E15060ECD759}" srcOrd="0" destOrd="0" presId="urn:microsoft.com/office/officeart/2005/8/layout/target3"/>
    <dgm:cxn modelId="{7B773829-7816-44F7-A3A2-9D5D70DCF20B}" type="presOf" srcId="{D8197B8C-B260-4A16-BDF4-0947B075E274}" destId="{5A5FFA88-C948-4069-8E93-59FA12366E83}" srcOrd="1" destOrd="0" presId="urn:microsoft.com/office/officeart/2005/8/layout/target3"/>
    <dgm:cxn modelId="{43C50A50-3F89-48BC-8FFB-C89BCD0DF676}" type="presOf" srcId="{D1B46980-6531-4606-95E6-44980827E919}" destId="{6140AFEC-043D-4C43-A2F9-D0F5331DF3A3}" srcOrd="0" destOrd="0" presId="urn:microsoft.com/office/officeart/2005/8/layout/target3"/>
    <dgm:cxn modelId="{19895931-B330-4A95-A2C0-BA6BBA63EB98}" type="presOf" srcId="{B651F6E3-6281-48DB-9319-2AEAFDAE7572}" destId="{6BB5E863-4638-4E1D-BFDE-399D028AC4ED}" srcOrd="1" destOrd="0" presId="urn:microsoft.com/office/officeart/2005/8/layout/target3"/>
    <dgm:cxn modelId="{8202404D-8CB9-4516-A79F-AF01DD51B9BC}" type="presOf" srcId="{4C35D32F-0EAB-4CD7-82EE-45574DC2A586}" destId="{8BEBB6EC-1DAA-4CAC-8A25-BC0FCBD5DBD5}" srcOrd="0" destOrd="0" presId="urn:microsoft.com/office/officeart/2005/8/layout/target3"/>
    <dgm:cxn modelId="{5AC03677-5D6C-420F-8800-3FC13B7005BC}" type="presOf" srcId="{757F3AB3-0718-4624-B441-E567A8F0AB56}" destId="{333A1088-737F-45CB-B68E-254E46348037}" srcOrd="0" destOrd="0" presId="urn:microsoft.com/office/officeart/2005/8/layout/target3"/>
    <dgm:cxn modelId="{56247D61-6758-4253-BD46-65293611323C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24835B9-60DF-4A15-9571-E0CAC8662F7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6EEC77C-DA02-4A00-8449-C790402B588D}" type="presParOf" srcId="{333A1088-737F-45CB-B68E-254E46348037}" destId="{F5ABB229-8D3B-4694-996A-96F23CF14429}" srcOrd="0" destOrd="0" presId="urn:microsoft.com/office/officeart/2005/8/layout/target3"/>
    <dgm:cxn modelId="{D6C22BFF-993F-4A5E-8D56-584F13CC0AD5}" type="presParOf" srcId="{333A1088-737F-45CB-B68E-254E46348037}" destId="{F41139FD-01EE-4571-8B17-4FB00FC51163}" srcOrd="1" destOrd="0" presId="urn:microsoft.com/office/officeart/2005/8/layout/target3"/>
    <dgm:cxn modelId="{3DC1B1DA-5B97-4D33-8941-F94D37F684CF}" type="presParOf" srcId="{333A1088-737F-45CB-B68E-254E46348037}" destId="{D005CE8C-CC26-4C3E-AC11-E15060ECD759}" srcOrd="2" destOrd="0" presId="urn:microsoft.com/office/officeart/2005/8/layout/target3"/>
    <dgm:cxn modelId="{CD89EE9B-1686-45A7-8708-A1ED19906270}" type="presParOf" srcId="{333A1088-737F-45CB-B68E-254E46348037}" destId="{2C702D82-9B77-49B7-9568-BB8EB47C3372}" srcOrd="3" destOrd="0" presId="urn:microsoft.com/office/officeart/2005/8/layout/target3"/>
    <dgm:cxn modelId="{2B6FF501-BFF3-4888-A184-D84EF32A6F33}" type="presParOf" srcId="{333A1088-737F-45CB-B68E-254E46348037}" destId="{A52A0455-90FF-4808-ABD0-F02540D31D5A}" srcOrd="4" destOrd="0" presId="urn:microsoft.com/office/officeart/2005/8/layout/target3"/>
    <dgm:cxn modelId="{07F4598B-8CA8-4D77-9ACA-228522A11AEA}" type="presParOf" srcId="{333A1088-737F-45CB-B68E-254E46348037}" destId="{6140AFEC-043D-4C43-A2F9-D0F5331DF3A3}" srcOrd="5" destOrd="0" presId="urn:microsoft.com/office/officeart/2005/8/layout/target3"/>
    <dgm:cxn modelId="{E1E545B1-44D1-4D9B-AC19-D54573F266DB}" type="presParOf" srcId="{333A1088-737F-45CB-B68E-254E46348037}" destId="{9358AC05-5D7D-4327-9F80-1AD486AEA664}" srcOrd="6" destOrd="0" presId="urn:microsoft.com/office/officeart/2005/8/layout/target3"/>
    <dgm:cxn modelId="{DCFC3F98-F1BB-42A2-9402-7AF80275900E}" type="presParOf" srcId="{333A1088-737F-45CB-B68E-254E46348037}" destId="{313FC574-E1CD-4FB4-B054-0B805CE0447D}" srcOrd="7" destOrd="0" presId="urn:microsoft.com/office/officeart/2005/8/layout/target3"/>
    <dgm:cxn modelId="{ED6A3A59-0F01-4C77-8CB1-DB9101589807}" type="presParOf" srcId="{333A1088-737F-45CB-B68E-254E46348037}" destId="{619D679B-A015-4ECF-8348-D1034C574F40}" srcOrd="8" destOrd="0" presId="urn:microsoft.com/office/officeart/2005/8/layout/target3"/>
    <dgm:cxn modelId="{7264D626-782D-453B-93F4-FD9EEDA874CD}" type="presParOf" srcId="{333A1088-737F-45CB-B68E-254E46348037}" destId="{322283A8-4A27-4CDA-BAE3-F381106A9174}" srcOrd="9" destOrd="0" presId="urn:microsoft.com/office/officeart/2005/8/layout/target3"/>
    <dgm:cxn modelId="{F4566CB8-2E0B-4DE9-8C39-6745F136D7E7}" type="presParOf" srcId="{333A1088-737F-45CB-B68E-254E46348037}" destId="{FFC9F71D-1B4F-4AD9-A4A6-86ADEFC8AF5C}" srcOrd="10" destOrd="0" presId="urn:microsoft.com/office/officeart/2005/8/layout/target3"/>
    <dgm:cxn modelId="{5A4683EA-AA6A-4673-9BE2-335657F0E22F}" type="presParOf" srcId="{333A1088-737F-45CB-B68E-254E46348037}" destId="{25B08C86-7E15-44DC-BE7F-FFB55DD49D12}" srcOrd="11" destOrd="0" presId="urn:microsoft.com/office/officeart/2005/8/layout/target3"/>
    <dgm:cxn modelId="{0B9B6288-7EF4-4FFE-8DF0-A7B17C63B4FC}" type="presParOf" srcId="{333A1088-737F-45CB-B68E-254E46348037}" destId="{76644BE8-9D7C-4C09-B250-3D10AF48CBB7}" srcOrd="12" destOrd="0" presId="urn:microsoft.com/office/officeart/2005/8/layout/target3"/>
    <dgm:cxn modelId="{465E6F82-A19E-4A20-A675-65EDB7C875DF}" type="presParOf" srcId="{333A1088-737F-45CB-B68E-254E46348037}" destId="{EE85B701-7295-41C0-BA7A-34D3756A2AE6}" srcOrd="13" destOrd="0" presId="urn:microsoft.com/office/officeart/2005/8/layout/target3"/>
    <dgm:cxn modelId="{975E7895-0B42-4ECD-B277-788AD2D19272}" type="presParOf" srcId="{333A1088-737F-45CB-B68E-254E46348037}" destId="{8BEBB6EC-1DAA-4CAC-8A25-BC0FCBD5DBD5}" srcOrd="14" destOrd="0" presId="urn:microsoft.com/office/officeart/2005/8/layout/target3"/>
    <dgm:cxn modelId="{2B1E886B-81AB-459F-B10B-77EF1C7F0E79}" type="presParOf" srcId="{333A1088-737F-45CB-B68E-254E46348037}" destId="{AED2198E-93D5-4001-81B4-73124B309672}" srcOrd="15" destOrd="0" presId="urn:microsoft.com/office/officeart/2005/8/layout/target3"/>
    <dgm:cxn modelId="{AC5357EB-FB92-4D79-BCBD-DADD99BAC3BE}" type="presParOf" srcId="{333A1088-737F-45CB-B68E-254E46348037}" destId="{2BE915AB-18AA-4053-B92C-3BFC9ED204BB}" srcOrd="16" destOrd="0" presId="urn:microsoft.com/office/officeart/2005/8/layout/target3"/>
    <dgm:cxn modelId="{5748D74B-A434-4779-9A0E-1CBD4CE05DF8}" type="presParOf" srcId="{333A1088-737F-45CB-B68E-254E46348037}" destId="{6BB5E863-4638-4E1D-BFDE-399D028AC4ED}" srcOrd="17" destOrd="0" presId="urn:microsoft.com/office/officeart/2005/8/layout/target3"/>
    <dgm:cxn modelId="{2FFF0B64-7874-40BD-8A77-5A3FF7935414}" type="presParOf" srcId="{333A1088-737F-45CB-B68E-254E46348037}" destId="{5A5FFA88-C948-4069-8E93-59FA12366E83}" srcOrd="18" destOrd="0" presId="urn:microsoft.com/office/officeart/2005/8/layout/target3"/>
    <dgm:cxn modelId="{CDD9EEC3-5C11-456F-BA46-964A21FC122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7269" y="0"/>
          <a:ext cx="679828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ŠKOLA: 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Základní škola Velké Karlovice, okres Vsetín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57269" y="0"/>
        <a:ext cx="679828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79828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</a:t>
          </a:r>
          <a:r>
            <a:rPr lang="cs-CZ" sz="200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Ing. Jitka </a:t>
          </a:r>
          <a:r>
            <a:rPr lang="cs-CZ" sz="2000" kern="1200" dirty="0" err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Ryplová</a:t>
          </a:r>
          <a:endParaRPr lang="cs-CZ" sz="20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407634"/>
        <a:ext cx="679828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81527"/>
          <a:ext cx="679828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b="0" kern="1200" baseline="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VY_32_INOVACE_NJ,8_14_ PLURAL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881527"/>
        <a:ext cx="679828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79828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Zahlen</a:t>
          </a:r>
          <a:endParaRPr lang="cs-CZ" sz="20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222902"/>
        <a:ext cx="679828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79828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ČÍSLO PROJEKTU: </a:t>
          </a:r>
          <a:r>
            <a:rPr lang="cs-CZ" sz="2000" b="0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CZ.1.07/1.4.00/21.1529 </a:t>
          </a:r>
          <a:endParaRPr lang="cs-CZ" sz="2000" b="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3857" y="1656185"/>
        <a:ext cx="679828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4A7894-78DD-4DE1-86C7-33BCB198713A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8044D0-9720-49DF-AB4B-F4DAE0F5EC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9877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157DFEC-85E0-4686-9353-023CCD80079E}" type="datetimeFigureOut">
              <a:rPr lang="cs-CZ" smtClean="0"/>
              <a:t>30.12.2013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6F330E0-F9A0-4600-8CEF-B711C7123E2C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717210019"/>
              </p:ext>
            </p:extLst>
          </p:nvPr>
        </p:nvGraphicFramePr>
        <p:xfrm>
          <a:off x="539552" y="2276872"/>
          <a:ext cx="8072139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836712"/>
            <a:ext cx="6408712" cy="123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85420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420615"/>
              </p:ext>
            </p:extLst>
          </p:nvPr>
        </p:nvGraphicFramePr>
        <p:xfrm>
          <a:off x="683568" y="2276872"/>
          <a:ext cx="7343775" cy="420573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30609"/>
                <a:gridCol w="4913166"/>
              </a:tblGrid>
              <a:tr h="21336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Výukový materiál: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i="1" dirty="0" smtClean="0"/>
                        <a:t>EUPŠ _OP VK_Ryplová_NJ,8_14</a:t>
                      </a:r>
                      <a:r>
                        <a:rPr lang="cs-CZ" sz="1400" i="1" baseline="0" dirty="0" smtClean="0"/>
                        <a:t>_Plural</a:t>
                      </a:r>
                      <a:endParaRPr lang="cs-CZ" sz="1400" i="1" dirty="0"/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Šablona: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III/2 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Sada: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NJ,8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Ing. Jitka </a:t>
                      </a:r>
                      <a:r>
                        <a:rPr lang="cs-CZ" sz="1400" dirty="0" err="1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Ryplová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736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Vytvořeno: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Leden 2013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Ověřeno: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04.02: 2013 – VIII.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Ročník: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u="none" dirty="0" smtClean="0"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8</a:t>
                      </a:r>
                      <a:endParaRPr lang="cs-CZ" sz="1400" u="none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Vzdělávací oblast: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 a jazyková komunikace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62222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Německý jazyk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72506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Tematický okruh: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Jazyková výchova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287930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Téma: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aseline="0" dirty="0" err="1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Zahlen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 (Tvorba plurálu)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89605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Způsoby tvoření množného čísla v němčině. Některé zákonitosti.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  <a:tr h="359913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Poznámky: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Procvičení a evaluaci provést písemně po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baseline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ústním procvičování</a:t>
                      </a:r>
                      <a:endParaRPr lang="cs-CZ" sz="1400" dirty="0"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70" marR="68570" marT="0" marB="0"/>
                </a:tc>
              </a:tr>
            </a:tbl>
          </a:graphicData>
        </a:graphic>
      </p:graphicFrame>
      <p:pic>
        <p:nvPicPr>
          <p:cNvPr id="619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836712"/>
            <a:ext cx="6408737" cy="1239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165" y="2204864"/>
            <a:ext cx="1504755" cy="150475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996600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Plural</a:t>
            </a:r>
            <a:r>
              <a:rPr lang="cs-CZ" dirty="0" smtClean="0"/>
              <a:t>, koncovka -en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3021083"/>
          </a:xfrm>
        </p:spPr>
        <p:txBody>
          <a:bodyPr/>
          <a:lstStyle/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 smtClean="0"/>
          </a:p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endParaRPr lang="cs-CZ" dirty="0" smtClean="0"/>
          </a:p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Familie</a:t>
            </a:r>
            <a:endParaRPr lang="cs-CZ" dirty="0" smtClean="0"/>
          </a:p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Torte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3021083"/>
          </a:xfrm>
        </p:spPr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Katzen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Taschen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Familien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Torten</a:t>
            </a:r>
            <a:endParaRPr lang="cs-CZ" dirty="0" smtClean="0"/>
          </a:p>
        </p:txBody>
      </p:sp>
      <p:pic>
        <p:nvPicPr>
          <p:cNvPr id="2052" name="Picture 4" descr="C:\Users\01jss\AppData\Local\Microsoft\Windows\Temporary Internet Files\Content.IE5\FGFFBVAE\MC90041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789" y="5013176"/>
            <a:ext cx="1311549" cy="110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01jss\AppData\Local\Microsoft\Windows\Temporary Internet Files\Content.IE5\FGFFBVAE\MC90041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5013175"/>
            <a:ext cx="1311549" cy="110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01jss\AppData\Local\Microsoft\Windows\Temporary Internet Files\Content.IE5\FGFFBVAE\MC9004124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941168"/>
            <a:ext cx="1311549" cy="1109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01jss\AppData\Local\Microsoft\Windows\Temporary Internet Files\Content.IE5\XR1VRPAG\MC900237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6571"/>
            <a:ext cx="1395781" cy="10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01jss\AppData\Local\Microsoft\Windows\Temporary Internet Files\Content.IE5\XR1VRPAG\MC900237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89040"/>
            <a:ext cx="1395781" cy="10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01jss\AppData\Local\Microsoft\Windows\Temporary Internet Files\Content.IE5\XR1VRPAG\MC9002379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89039"/>
            <a:ext cx="1395781" cy="107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520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Plural</a:t>
            </a:r>
            <a:r>
              <a:rPr lang="cs-CZ" dirty="0" smtClean="0"/>
              <a:t>, koncovka -e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3021083"/>
          </a:xfrm>
        </p:spPr>
        <p:txBody>
          <a:bodyPr/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Heft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3021083"/>
          </a:xfrm>
        </p:spPr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Hunde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Freunde</a:t>
            </a:r>
            <a:endParaRPr lang="cs-CZ" dirty="0" smtClean="0"/>
          </a:p>
          <a:p>
            <a:r>
              <a:rPr lang="cs-CZ" dirty="0" smtClean="0"/>
              <a:t>2 Hefte</a:t>
            </a:r>
          </a:p>
        </p:txBody>
      </p:sp>
      <p:pic>
        <p:nvPicPr>
          <p:cNvPr id="1026" name="Picture 2" descr="C:\Documents and Settings\Jitka\Local Settings\Temporary Internet Files\Content.IE5\J4WTDOUB\MC900438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573017"/>
            <a:ext cx="1080119" cy="119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ocuments and Settings\Jitka\Local Settings\Temporary Internet Files\Content.IE5\J4WTDOUB\MC900438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469" y="3356992"/>
            <a:ext cx="1080119" cy="119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Documents and Settings\Jitka\Local Settings\Temporary Internet Files\Content.IE5\J4WTDOUB\MC9004381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022648"/>
            <a:ext cx="1080119" cy="1192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IE0J87ZK\MM900336995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5085184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itka\Local Settings\Temporary Internet Files\Content.IE5\OGQMDUVB\MM90032379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0780" y="4869160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605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Plural</a:t>
            </a:r>
            <a:r>
              <a:rPr lang="cs-CZ" dirty="0" smtClean="0"/>
              <a:t>, koncovka -</a:t>
            </a:r>
            <a:r>
              <a:rPr lang="cs-CZ" dirty="0" err="1" smtClean="0"/>
              <a:t>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3021083"/>
          </a:xfrm>
        </p:spPr>
        <p:txBody>
          <a:bodyPr/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Buch</a:t>
            </a:r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3021083"/>
          </a:xfrm>
        </p:spPr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Bilder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Bücher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Kinder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2050" name="Picture 2" descr="C:\Documents and Settings\Jitka\Local Settings\Temporary Internet Files\Content.IE5\L8VK0OLR\MC900034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15233"/>
            <a:ext cx="1760663" cy="159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Documents and Settings\Jitka\Local Settings\Temporary Internet Files\Content.IE5\L8VK0OLR\MC900034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1112" y="3708174"/>
            <a:ext cx="1760663" cy="159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Documents and Settings\Jitka\Local Settings\Temporary Internet Files\Content.IE5\L8VK0OLR\MC9000342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9470" y="3415446"/>
            <a:ext cx="1760663" cy="1590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Jitka\Local Settings\Temporary Internet Files\Content.IE5\7NYTFJN0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301208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Documents and Settings\Jitka\Local Settings\Temporary Internet Files\Content.IE5\7NYTFJN0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7646" y="5054352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Documents and Settings\Jitka\Local Settings\Temporary Internet Files\Content.IE5\7NYTFJN0\MC90044173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719" y="4869160"/>
            <a:ext cx="1803648" cy="180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Jitka\Local Settings\Temporary Internet Files\Content.IE5\L8VK0OLR\MC9004385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97132"/>
            <a:ext cx="1475256" cy="147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C:\Documents and Settings\Jitka\Local Settings\Temporary Internet Files\Content.IE5\L8VK0OLR\MC9004385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0133" y="3708174"/>
            <a:ext cx="1475256" cy="147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C:\Documents and Settings\Jitka\Local Settings\Temporary Internet Files\Content.IE5\L8VK0OLR\MC9004385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4668784"/>
            <a:ext cx="1475256" cy="1473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609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Plural</a:t>
            </a:r>
            <a:r>
              <a:rPr lang="cs-CZ" dirty="0" smtClean="0"/>
              <a:t>, </a:t>
            </a:r>
            <a:r>
              <a:rPr lang="cs-CZ" smtClean="0"/>
              <a:t>žádná koncovka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3021083"/>
          </a:xfrm>
        </p:spPr>
        <p:txBody>
          <a:bodyPr/>
          <a:lstStyle/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Pinsel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Tiger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Mädchen</a:t>
            </a:r>
            <a:endParaRPr lang="cs-CZ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3021083"/>
          </a:xfrm>
        </p:spPr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Pinsel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Tiger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Mädchen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1026" name="Picture 2" descr="C:\Documents and Settings\Jitka\Local Settings\Temporary Internet Files\Content.IE5\GYXP7F1U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533" y="277443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Documents and Settings\Jitka\Local Settings\Temporary Internet Files\Content.IE5\GYXP7F1U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620" y="2723221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Documents and Settings\Jitka\Local Settings\Temporary Internet Files\Content.IE5\GYXP7F1U\MC90044175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9105" y="2770902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Jitka\Local Settings\Temporary Internet Files\Content.IE5\IE0J87ZK\MC90035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964" y="3932837"/>
            <a:ext cx="1817827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3" descr="C:\Documents and Settings\Jitka\Local Settings\Temporary Internet Files\Content.IE5\IE0J87ZK\MC90035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060377"/>
            <a:ext cx="1817827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3" descr="C:\Documents and Settings\Jitka\Local Settings\Temporary Internet Files\Content.IE5\IE0J87ZK\MC9003561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354" y="4293096"/>
            <a:ext cx="1817827" cy="1041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Jitka\Local Settings\Temporary Internet Files\Content.IE5\7VIM3DSX\MC9004357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510827"/>
            <a:ext cx="832959" cy="1941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C:\Documents and Settings\Jitka\Local Settings\Temporary Internet Files\Content.IE5\7VIM3DSX\MC9004357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2459" y="4570305"/>
            <a:ext cx="832959" cy="1941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C:\Documents and Settings\Jitka\Local Settings\Temporary Internet Files\Content.IE5\7VIM3DSX\MC9004357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363941"/>
            <a:ext cx="832959" cy="1941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487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Plural</a:t>
            </a:r>
            <a:r>
              <a:rPr lang="cs-CZ" dirty="0" smtClean="0"/>
              <a:t>, koncovka -s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3021083"/>
          </a:xfrm>
        </p:spPr>
        <p:txBody>
          <a:bodyPr/>
          <a:lstStyle/>
          <a:p>
            <a:r>
              <a:rPr lang="cs-CZ" dirty="0" err="1" smtClean="0"/>
              <a:t>ein</a:t>
            </a:r>
            <a:r>
              <a:rPr lang="cs-CZ" dirty="0" smtClean="0"/>
              <a:t> Auto</a:t>
            </a:r>
          </a:p>
          <a:p>
            <a:r>
              <a:rPr lang="cs-CZ" dirty="0" err="1" smtClean="0"/>
              <a:t>ein</a:t>
            </a:r>
            <a:r>
              <a:rPr lang="cs-CZ" dirty="0" smtClean="0"/>
              <a:t> Kino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3021083"/>
          </a:xfrm>
        </p:spPr>
        <p:txBody>
          <a:bodyPr/>
          <a:lstStyle/>
          <a:p>
            <a:r>
              <a:rPr lang="cs-CZ" dirty="0" smtClean="0"/>
              <a:t>2 </a:t>
            </a:r>
            <a:r>
              <a:rPr lang="cs-CZ" dirty="0" err="1" smtClean="0"/>
              <a:t>Autos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Kinos</a:t>
            </a:r>
            <a:endParaRPr lang="cs-CZ" dirty="0" smtClean="0"/>
          </a:p>
          <a:p>
            <a:endParaRPr lang="cs-CZ" dirty="0" smtClean="0"/>
          </a:p>
        </p:txBody>
      </p:sp>
      <p:pic>
        <p:nvPicPr>
          <p:cNvPr id="4" name="Picture 2" descr="C:\Documents and Settings\Jitka\Local Settings\Temporary Internet Files\Content.IE5\L8VK0OLR\MC9004370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Documents and Settings\Jitka\Local Settings\Temporary Internet Files\Content.IE5\J4WTDOUB\MC90043709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708920"/>
            <a:ext cx="1659632" cy="1659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Documents and Settings\Jitka\Local Settings\Temporary Internet Files\Content.IE5\4FM7C4RJ\MC90043709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044899"/>
            <a:ext cx="1807096" cy="18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Jitka\Local Settings\Temporary Internet Files\Content.IE5\S9SX9HLZ\MC9003002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716" y="4422951"/>
            <a:ext cx="1431432" cy="134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C:\Documents and Settings\Jitka\Local Settings\Temporary Internet Files\Content.IE5\S9SX9HLZ\MC9003002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744" y="4221088"/>
            <a:ext cx="1431432" cy="134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6" descr="C:\Documents and Settings\Jitka\Local Settings\Temporary Internet Files\Content.IE5\S9SX9HLZ\MC9003002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422951"/>
            <a:ext cx="1431432" cy="1343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85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Plural</a:t>
            </a:r>
            <a:r>
              <a:rPr lang="cs-CZ" dirty="0" smtClean="0"/>
              <a:t>,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029195"/>
          </a:xfrm>
        </p:spPr>
        <p:txBody>
          <a:bodyPr>
            <a:normAutofit fontScale="77500" lnSpcReduction="20000"/>
          </a:bodyPr>
          <a:lstStyle/>
          <a:p>
            <a:r>
              <a:rPr lang="cs-CZ" dirty="0" err="1" smtClean="0"/>
              <a:t>ein</a:t>
            </a:r>
            <a:r>
              <a:rPr lang="cs-CZ" dirty="0" smtClean="0"/>
              <a:t> Auto</a:t>
            </a:r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Hund</a:t>
            </a:r>
            <a:endParaRPr lang="cs-CZ" dirty="0" smtClean="0"/>
          </a:p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Tasche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Tiger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Freund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Bild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Pinsel</a:t>
            </a:r>
            <a:endParaRPr lang="cs-CZ" dirty="0" smtClean="0"/>
          </a:p>
          <a:p>
            <a:r>
              <a:rPr lang="cs-CZ" dirty="0" err="1" smtClean="0"/>
              <a:t>ein</a:t>
            </a:r>
            <a:r>
              <a:rPr lang="cs-CZ" dirty="0" smtClean="0"/>
              <a:t> Buch</a:t>
            </a:r>
          </a:p>
          <a:p>
            <a:r>
              <a:rPr lang="cs-CZ" dirty="0" err="1" smtClean="0"/>
              <a:t>eine</a:t>
            </a:r>
            <a:r>
              <a:rPr lang="cs-CZ" dirty="0" smtClean="0"/>
              <a:t> </a:t>
            </a:r>
            <a:r>
              <a:rPr lang="cs-CZ" dirty="0" err="1" smtClean="0"/>
              <a:t>Katze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Ilustrace www.office.microsoft.com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74927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2 </a:t>
            </a:r>
            <a:r>
              <a:rPr lang="cs-CZ" dirty="0" err="1" smtClean="0"/>
              <a:t>Autos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Hunde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Taschen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Tiger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Kinder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Freunde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Bilder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Pinsel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Bücher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Katzen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186531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1151</TotalTime>
  <Words>232</Words>
  <Application>Microsoft Office PowerPoint</Application>
  <PresentationFormat>Předvádění na obrazovce (4:3)</PresentationFormat>
  <Paragraphs>91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Plural, koncovka -en</vt:lpstr>
      <vt:lpstr>Plural, koncovka -e</vt:lpstr>
      <vt:lpstr>Plural, koncovka -er</vt:lpstr>
      <vt:lpstr>Plural, žádná koncovka</vt:lpstr>
      <vt:lpstr>Plural, koncovka -s</vt:lpstr>
      <vt:lpstr>Plural, procvičení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 – Fragen.</dc:title>
  <dc:creator>Jitka</dc:creator>
  <cp:lastModifiedBy>Jitka</cp:lastModifiedBy>
  <cp:revision>48</cp:revision>
  <dcterms:created xsi:type="dcterms:W3CDTF">2012-01-07T15:45:54Z</dcterms:created>
  <dcterms:modified xsi:type="dcterms:W3CDTF">2013-12-30T14:21:02Z</dcterms:modified>
</cp:coreProperties>
</file>