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71" r:id="rId2"/>
    <p:sldId id="270" r:id="rId3"/>
    <p:sldId id="263" r:id="rId4"/>
    <p:sldId id="272" r:id="rId5"/>
    <p:sldId id="273" r:id="rId6"/>
    <p:sldId id="274" r:id="rId7"/>
    <p:sldId id="275" r:id="rId8"/>
    <p:sldId id="276" r:id="rId9"/>
    <p:sldId id="27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7" autoAdjust="0"/>
    <p:restoredTop sz="86356" autoAdjust="0"/>
  </p:normalViewPr>
  <p:slideViewPr>
    <p:cSldViewPr>
      <p:cViewPr varScale="1">
        <p:scale>
          <a:sx n="79" d="100"/>
          <a:sy n="79" d="100"/>
        </p:scale>
        <p:origin x="-8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Die </a:t>
          </a:r>
          <a:r>
            <a:rPr lang="cs-CZ" sz="2000" dirty="0" err="1" smtClean="0"/>
            <a:t>Uhrzeit</a:t>
          </a:r>
          <a:endParaRPr lang="cs-CZ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VY_32_INOVACE_NJ,8_15_WANN?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9895931-B330-4A95-A2C0-BA6BBA63EB98}" type="presOf" srcId="{B651F6E3-6281-48DB-9319-2AEAFDAE7572}" destId="{6BB5E863-4638-4E1D-BFDE-399D028AC4ED}" srcOrd="1" destOrd="0" presId="urn:microsoft.com/office/officeart/2005/8/layout/target3"/>
    <dgm:cxn modelId="{D83E0C84-D6C0-4420-9307-A810CD2AE84D}" type="presOf" srcId="{D1D4F407-5343-4D3F-B5B9-D407B03CAEB4}" destId="{D005CE8C-CC26-4C3E-AC11-E15060ECD759}" srcOrd="0" destOrd="0" presId="urn:microsoft.com/office/officeart/2005/8/layout/target3"/>
    <dgm:cxn modelId="{3692BF40-0BA4-4126-B216-662AF37FE138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24835B9-60DF-4A15-9571-E0CAC8662F79}" type="presOf" srcId="{D1D4F407-5343-4D3F-B5B9-D407B03CAEB4}" destId="{AED2198E-93D5-4001-81B4-73124B309672}" srcOrd="1" destOrd="0" presId="urn:microsoft.com/office/officeart/2005/8/layout/target3"/>
    <dgm:cxn modelId="{43C50A50-3F89-48BC-8FFB-C89BCD0DF676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AC03677-5D6C-420F-8800-3FC13B7005BC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773829-7816-44F7-A3A2-9D5D70DCF20B}" type="presOf" srcId="{D8197B8C-B260-4A16-BDF4-0947B075E274}" destId="{5A5FFA88-C948-4069-8E93-59FA12366E83}" srcOrd="1" destOrd="0" presId="urn:microsoft.com/office/officeart/2005/8/layout/target3"/>
    <dgm:cxn modelId="{56247D61-6758-4253-BD46-65293611323C}" type="presOf" srcId="{B651F6E3-6281-48DB-9319-2AEAFDAE7572}" destId="{619D679B-A015-4ECF-8348-D1034C574F40}" srcOrd="0" destOrd="0" presId="urn:microsoft.com/office/officeart/2005/8/layout/target3"/>
    <dgm:cxn modelId="{8202404D-8CB9-4516-A79F-AF01DD51B9BC}" type="presOf" srcId="{4C35D32F-0EAB-4CD7-82EE-45574DC2A586}" destId="{8BEBB6EC-1DAA-4CAC-8A25-BC0FCBD5DBD5}" srcOrd="0" destOrd="0" presId="urn:microsoft.com/office/officeart/2005/8/layout/target3"/>
    <dgm:cxn modelId="{72F5B9D5-441F-4086-B14E-A5B02A03502D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E4C438F-7F2A-4F2B-B026-6EFAD436265E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6EEC77C-DA02-4A00-8449-C790402B588D}" type="presParOf" srcId="{333A1088-737F-45CB-B68E-254E46348037}" destId="{F5ABB229-8D3B-4694-996A-96F23CF14429}" srcOrd="0" destOrd="0" presId="urn:microsoft.com/office/officeart/2005/8/layout/target3"/>
    <dgm:cxn modelId="{D6C22BFF-993F-4A5E-8D56-584F13CC0AD5}" type="presParOf" srcId="{333A1088-737F-45CB-B68E-254E46348037}" destId="{F41139FD-01EE-4571-8B17-4FB00FC51163}" srcOrd="1" destOrd="0" presId="urn:microsoft.com/office/officeart/2005/8/layout/target3"/>
    <dgm:cxn modelId="{3DC1B1DA-5B97-4D33-8941-F94D37F684CF}" type="presParOf" srcId="{333A1088-737F-45CB-B68E-254E46348037}" destId="{D005CE8C-CC26-4C3E-AC11-E15060ECD759}" srcOrd="2" destOrd="0" presId="urn:microsoft.com/office/officeart/2005/8/layout/target3"/>
    <dgm:cxn modelId="{CD89EE9B-1686-45A7-8708-A1ED19906270}" type="presParOf" srcId="{333A1088-737F-45CB-B68E-254E46348037}" destId="{2C702D82-9B77-49B7-9568-BB8EB47C3372}" srcOrd="3" destOrd="0" presId="urn:microsoft.com/office/officeart/2005/8/layout/target3"/>
    <dgm:cxn modelId="{2B6FF501-BFF3-4888-A184-D84EF32A6F33}" type="presParOf" srcId="{333A1088-737F-45CB-B68E-254E46348037}" destId="{A52A0455-90FF-4808-ABD0-F02540D31D5A}" srcOrd="4" destOrd="0" presId="urn:microsoft.com/office/officeart/2005/8/layout/target3"/>
    <dgm:cxn modelId="{07F4598B-8CA8-4D77-9ACA-228522A11AEA}" type="presParOf" srcId="{333A1088-737F-45CB-B68E-254E46348037}" destId="{6140AFEC-043D-4C43-A2F9-D0F5331DF3A3}" srcOrd="5" destOrd="0" presId="urn:microsoft.com/office/officeart/2005/8/layout/target3"/>
    <dgm:cxn modelId="{E1E545B1-44D1-4D9B-AC19-D54573F266DB}" type="presParOf" srcId="{333A1088-737F-45CB-B68E-254E46348037}" destId="{9358AC05-5D7D-4327-9F80-1AD486AEA664}" srcOrd="6" destOrd="0" presId="urn:microsoft.com/office/officeart/2005/8/layout/target3"/>
    <dgm:cxn modelId="{DCFC3F98-F1BB-42A2-9402-7AF80275900E}" type="presParOf" srcId="{333A1088-737F-45CB-B68E-254E46348037}" destId="{313FC574-E1CD-4FB4-B054-0B805CE0447D}" srcOrd="7" destOrd="0" presId="urn:microsoft.com/office/officeart/2005/8/layout/target3"/>
    <dgm:cxn modelId="{ED6A3A59-0F01-4C77-8CB1-DB9101589807}" type="presParOf" srcId="{333A1088-737F-45CB-B68E-254E46348037}" destId="{619D679B-A015-4ECF-8348-D1034C574F40}" srcOrd="8" destOrd="0" presId="urn:microsoft.com/office/officeart/2005/8/layout/target3"/>
    <dgm:cxn modelId="{7264D626-782D-453B-93F4-FD9EEDA874CD}" type="presParOf" srcId="{333A1088-737F-45CB-B68E-254E46348037}" destId="{322283A8-4A27-4CDA-BAE3-F381106A9174}" srcOrd="9" destOrd="0" presId="urn:microsoft.com/office/officeart/2005/8/layout/target3"/>
    <dgm:cxn modelId="{F4566CB8-2E0B-4DE9-8C39-6745F136D7E7}" type="presParOf" srcId="{333A1088-737F-45CB-B68E-254E46348037}" destId="{FFC9F71D-1B4F-4AD9-A4A6-86ADEFC8AF5C}" srcOrd="10" destOrd="0" presId="urn:microsoft.com/office/officeart/2005/8/layout/target3"/>
    <dgm:cxn modelId="{5A4683EA-AA6A-4673-9BE2-335657F0E22F}" type="presParOf" srcId="{333A1088-737F-45CB-B68E-254E46348037}" destId="{25B08C86-7E15-44DC-BE7F-FFB55DD49D12}" srcOrd="11" destOrd="0" presId="urn:microsoft.com/office/officeart/2005/8/layout/target3"/>
    <dgm:cxn modelId="{0B9B6288-7EF4-4FFE-8DF0-A7B17C63B4FC}" type="presParOf" srcId="{333A1088-737F-45CB-B68E-254E46348037}" destId="{76644BE8-9D7C-4C09-B250-3D10AF48CBB7}" srcOrd="12" destOrd="0" presId="urn:microsoft.com/office/officeart/2005/8/layout/target3"/>
    <dgm:cxn modelId="{465E6F82-A19E-4A20-A675-65EDB7C875DF}" type="presParOf" srcId="{333A1088-737F-45CB-B68E-254E46348037}" destId="{EE85B701-7295-41C0-BA7A-34D3756A2AE6}" srcOrd="13" destOrd="0" presId="urn:microsoft.com/office/officeart/2005/8/layout/target3"/>
    <dgm:cxn modelId="{975E7895-0B42-4ECD-B277-788AD2D19272}" type="presParOf" srcId="{333A1088-737F-45CB-B68E-254E46348037}" destId="{8BEBB6EC-1DAA-4CAC-8A25-BC0FCBD5DBD5}" srcOrd="14" destOrd="0" presId="urn:microsoft.com/office/officeart/2005/8/layout/target3"/>
    <dgm:cxn modelId="{2B1E886B-81AB-459F-B10B-77EF1C7F0E79}" type="presParOf" srcId="{333A1088-737F-45CB-B68E-254E46348037}" destId="{AED2198E-93D5-4001-81B4-73124B309672}" srcOrd="15" destOrd="0" presId="urn:microsoft.com/office/officeart/2005/8/layout/target3"/>
    <dgm:cxn modelId="{AC5357EB-FB92-4D79-BCBD-DADD99BAC3BE}" type="presParOf" srcId="{333A1088-737F-45CB-B68E-254E46348037}" destId="{2BE915AB-18AA-4053-B92C-3BFC9ED204BB}" srcOrd="16" destOrd="0" presId="urn:microsoft.com/office/officeart/2005/8/layout/target3"/>
    <dgm:cxn modelId="{5748D74B-A434-4779-9A0E-1CBD4CE05DF8}" type="presParOf" srcId="{333A1088-737F-45CB-B68E-254E46348037}" destId="{6BB5E863-4638-4E1D-BFDE-399D028AC4ED}" srcOrd="17" destOrd="0" presId="urn:microsoft.com/office/officeart/2005/8/layout/target3"/>
    <dgm:cxn modelId="{2FFF0B64-7874-40BD-8A77-5A3FF7935414}" type="presParOf" srcId="{333A1088-737F-45CB-B68E-254E46348037}" destId="{5A5FFA88-C948-4069-8E93-59FA12366E83}" srcOrd="18" destOrd="0" presId="urn:microsoft.com/office/officeart/2005/8/layout/target3"/>
    <dgm:cxn modelId="{CDD9EEC3-5C11-456F-BA46-964A21FC122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VY_32_INOVACE_NJ,8_15_WANN?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Die </a:t>
          </a:r>
          <a:r>
            <a:rPr lang="cs-CZ" sz="2000" kern="1200" dirty="0" err="1" smtClean="0"/>
            <a:t>Uhrzeit</a:t>
          </a:r>
          <a:endParaRPr lang="cs-CZ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A7894-78DD-4DE1-86C7-33BCB198713A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44D0-9720-49DF-AB4B-F4DAE0F5EC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98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7DFEC-85E0-4686-9353-023CCD80079E}" type="datetimeFigureOut">
              <a:rPr lang="cs-CZ" smtClean="0"/>
              <a:t>30.12.2013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031501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836712"/>
            <a:ext cx="6408712" cy="12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420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7143145"/>
              </p:ext>
            </p:extLst>
          </p:nvPr>
        </p:nvGraphicFramePr>
        <p:xfrm>
          <a:off x="683568" y="2276872"/>
          <a:ext cx="7343775" cy="41389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VK_Ryplová_NJ,8_15</a:t>
                      </a:r>
                      <a:r>
                        <a:rPr lang="cs-CZ" sz="1400" i="1" baseline="0" dirty="0" smtClean="0"/>
                        <a:t>_Wann? Kdy?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NJ,8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Únor 2013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08.02. 2013 – VIII.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Die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Uhrzeit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8960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Procvičování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učiva, časové údaje, jednorázové a opakované činnosti. Zautomatizování nejpoužívanějších vazeb.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Zpětná vazba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– doplnění správných odpovědí.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71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660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? Kdy?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16832"/>
            <a:ext cx="3456383" cy="2592288"/>
          </a:xfrm>
        </p:spPr>
      </p:pic>
      <p:sp>
        <p:nvSpPr>
          <p:cNvPr id="5" name="TextovéPole 4"/>
          <p:cNvSpPr txBox="1"/>
          <p:nvPr/>
        </p:nvSpPr>
        <p:spPr>
          <a:xfrm>
            <a:off x="3851920" y="2564904"/>
            <a:ext cx="489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Morgen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gehe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ich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zur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Schule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Ráno jdu do školy.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Morgens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gehe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ich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zur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Schule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Obvykle ráno chodím do školy.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(Každé ráno chodím do školy.)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Documents and Settings\Jitka\Local Settings\Temporary Internet Files\Content.IE5\IE0J87ZK\MM90035671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167" y="50131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73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? Kdy?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988840"/>
            <a:ext cx="3456384" cy="2592289"/>
          </a:xfrm>
        </p:spPr>
      </p:pic>
      <p:sp>
        <p:nvSpPr>
          <p:cNvPr id="7" name="TextovéPole 6"/>
          <p:cNvSpPr txBox="1"/>
          <p:nvPr/>
        </p:nvSpPr>
        <p:spPr>
          <a:xfrm>
            <a:off x="4067944" y="1916832"/>
            <a:ext cx="4680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Vormittag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sind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die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Kinder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in der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Schule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Dopoledne jsou děti ve škole.</a:t>
            </a:r>
          </a:p>
          <a:p>
            <a:r>
              <a:rPr lang="cs-CZ" sz="24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Vormittags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sind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die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Kinder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in der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Schule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Obvykle dopoledne jsou děti ve škole. (Každé dopoledne...)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Jitka\Local Settings\Temporary Internet Files\Content.IE5\S9SX9HLZ\MC9002920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83692"/>
            <a:ext cx="1441608" cy="156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itka\Local Settings\Temporary Internet Files\Content.IE5\4FM7C4RJ\MM900323797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177559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Jitka\Local Settings\Temporary Internet Files\Content.IE5\SZHFU94R\MM900336992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416140"/>
            <a:ext cx="1275697" cy="1275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Jitka\Local Settings\Temporary Internet Files\Content.IE5\7NYTFJN0\MM900356617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203392"/>
            <a:ext cx="1254686" cy="125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53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? Kdy?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8"/>
            <a:ext cx="3744416" cy="2808313"/>
          </a:xfrm>
        </p:spPr>
      </p:pic>
      <p:sp>
        <p:nvSpPr>
          <p:cNvPr id="6" name="TextovéPole 5"/>
          <p:cNvSpPr txBox="1"/>
          <p:nvPr/>
        </p:nvSpPr>
        <p:spPr>
          <a:xfrm>
            <a:off x="4344261" y="1916832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Zu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Mittag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esse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ich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in der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Schulküche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 poledne obědvám ve školní jídelně.</a:t>
            </a:r>
          </a:p>
          <a:p>
            <a:r>
              <a:rPr lang="cs-CZ" sz="24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Mittags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esse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ich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in der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Schulküche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Obvykle v poledne obědvám ve školní jídelně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4" name="Picture 2" descr="C:\Documents and Settings\Jitka\Local Settings\Temporary Internet Files\Content.IE5\0AYA7J4A\MC9002508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58" y="4380834"/>
            <a:ext cx="2008360" cy="229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K746F2BD\MC9002378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006" y="4963820"/>
            <a:ext cx="1993189" cy="170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68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? Kdy?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16832"/>
            <a:ext cx="3648401" cy="2736302"/>
          </a:xfrm>
        </p:spPr>
      </p:pic>
      <p:sp>
        <p:nvSpPr>
          <p:cNvPr id="6" name="TextovéPole 5"/>
          <p:cNvSpPr txBox="1"/>
          <p:nvPr/>
        </p:nvSpPr>
        <p:spPr>
          <a:xfrm>
            <a:off x="4139952" y="1772816"/>
            <a:ext cx="47525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Nachmittag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spielen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wir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auf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dem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Sportplatz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mit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dem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Ball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Odpoledne si hrajeme s míčem na hřišti.</a:t>
            </a:r>
          </a:p>
          <a:p>
            <a:r>
              <a:rPr lang="cs-CZ" sz="24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Nachmittags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spielen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wir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Tischtennis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Obvykle odpoledne hrajeme stolní tenis. (Každé odpoledne...)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Documents and Settings\Jitka\Local Settings\Temporary Internet Files\Content.IE5\K746F2BD\MM90029518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70508"/>
            <a:ext cx="158417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itka\Local Settings\Temporary Internet Files\Content.IE5\TM9899KE\MM900336411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332" y="5048705"/>
            <a:ext cx="1316732" cy="131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58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? Kdy?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988841"/>
            <a:ext cx="3456383" cy="2592288"/>
          </a:xfrm>
        </p:spPr>
      </p:pic>
      <p:sp>
        <p:nvSpPr>
          <p:cNvPr id="6" name="TextovéPole 5"/>
          <p:cNvSpPr txBox="1"/>
          <p:nvPr/>
        </p:nvSpPr>
        <p:spPr>
          <a:xfrm>
            <a:off x="4067944" y="2060848"/>
            <a:ext cx="4608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Abend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spiele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ich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Computerspiele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Večer hraju počítačové hry.</a:t>
            </a:r>
          </a:p>
          <a:p>
            <a:r>
              <a:rPr lang="cs-CZ" sz="24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Abends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schreiben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wir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Hausaufgaben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Obvykle večer píšeme úkoly.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(Každý večer píšeme úkoly.)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Documents and Settings\Jitka\Local Settings\Temporary Internet Files\Content.IE5\L8VK0OLR\MC9003608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25144"/>
            <a:ext cx="1584176" cy="164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7NYTFJN0\MC9000563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967348"/>
            <a:ext cx="1799539" cy="147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50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? Kdy?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47148"/>
            <a:ext cx="3672408" cy="2754307"/>
          </a:xfrm>
        </p:spPr>
      </p:pic>
      <p:sp>
        <p:nvSpPr>
          <p:cNvPr id="6" name="TextovéPole 5"/>
          <p:cNvSpPr txBox="1"/>
          <p:nvPr/>
        </p:nvSpPr>
        <p:spPr>
          <a:xfrm>
            <a:off x="4211960" y="1700808"/>
            <a:ext cx="46805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 der </a:t>
            </a:r>
            <a:r>
              <a:rPr lang="cs-CZ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Nacht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arbeitet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Oma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am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Computer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 noci pracuje babička na počítači.</a:t>
            </a:r>
          </a:p>
          <a:p>
            <a:r>
              <a:rPr lang="cs-CZ" sz="24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Nachts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arbeitet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Oma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am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Computer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Každou noc pracuje babička na počítači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(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Obvykle v noci...)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C:\Documents and Settings\Jitka\Local Settings\Temporary Internet Files\Content.IE5\OGQMDUVB\MC9003610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47796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15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Každé ráno snídám.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Odpoledne jdu domů.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Večer jdeme do divadla.</a:t>
            </a:r>
          </a:p>
          <a:p>
            <a:pPr>
              <a:buFont typeface="Arial" pitchFamily="34" charset="0"/>
              <a:buChar char="•"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V noci obvykle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jím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V poledne obvykle obědváme ve školní jídelně.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7984" y="1988841"/>
            <a:ext cx="4320480" cy="4366084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Morgens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frühstücke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ich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Am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Nachmittag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gehe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ich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nach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Hause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Am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Abend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gehen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wir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ins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Theater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Nachts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esse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ich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Mittags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essen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wir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in der </a:t>
            </a:r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Schulküche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63688" y="61653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Ilustrace </a:t>
            </a:r>
            <a:r>
              <a:rPr lang="cs-CZ" i="1" dirty="0" smtClean="0">
                <a:hlinkClick r:id="rId2"/>
              </a:rPr>
              <a:t>www.office.microsoft</a:t>
            </a:r>
            <a:r>
              <a:rPr lang="cs-CZ" i="1" dirty="0" smtClean="0"/>
              <a:t>.com, foto autor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99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426</TotalTime>
  <Words>383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Wann? Kdy?</vt:lpstr>
      <vt:lpstr>Wann? Kdy?</vt:lpstr>
      <vt:lpstr>Wann? Kdy?</vt:lpstr>
      <vt:lpstr>Wann? Kdy?</vt:lpstr>
      <vt:lpstr>Wann? Kdy?</vt:lpstr>
      <vt:lpstr>Wann? Kdy?</vt:lpstr>
      <vt:lpstr>Přelož: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– Fragen.</dc:title>
  <dc:creator>Jitka</dc:creator>
  <cp:lastModifiedBy>Jitka</cp:lastModifiedBy>
  <cp:revision>34</cp:revision>
  <dcterms:created xsi:type="dcterms:W3CDTF">2012-01-07T15:45:54Z</dcterms:created>
  <dcterms:modified xsi:type="dcterms:W3CDTF">2013-12-30T14:24:09Z</dcterms:modified>
</cp:coreProperties>
</file>