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0"/>
  </p:notesMasterIdLst>
  <p:sldIdLst>
    <p:sldId id="271" r:id="rId2"/>
    <p:sldId id="270" r:id="rId3"/>
    <p:sldId id="279" r:id="rId4"/>
    <p:sldId id="287" r:id="rId5"/>
    <p:sldId id="288" r:id="rId6"/>
    <p:sldId id="289" r:id="rId7"/>
    <p:sldId id="290" r:id="rId8"/>
    <p:sldId id="29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777" autoAdjust="0"/>
    <p:restoredTop sz="86356" autoAdjust="0"/>
  </p:normalViewPr>
  <p:slideViewPr>
    <p:cSldViewPr>
      <p:cViewPr varScale="1">
        <p:scale>
          <a:sx n="79" d="100"/>
          <a:sy n="79" d="100"/>
        </p:scale>
        <p:origin x="-888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60" d="100"/>
          <a:sy n="60" d="100"/>
        </p:scale>
        <p:origin x="-2490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ŠKOLA:  </a:t>
          </a:r>
          <a:r>
            <a:rPr lang="cs-CZ" sz="2000" b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škola Velké Karlovice, okres Vsetín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</a:t>
          </a:r>
          <a:r>
            <a:rPr lang="cs-CZ" sz="2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Ing. Jitka </a:t>
          </a:r>
          <a:r>
            <a:rPr lang="cs-CZ" sz="20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Ryplová</a:t>
          </a:r>
          <a:endParaRPr lang="cs-CZ" sz="20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ČÍSLO PROJEKTU: </a:t>
          </a:r>
          <a:r>
            <a:rPr lang="cs-CZ" sz="2000" b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CZ.1.07/1.4.00/21.1529 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400" dirty="0" err="1" smtClean="0"/>
            <a:t>Monate</a:t>
          </a:r>
          <a:endParaRPr lang="cs-CZ" sz="24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="0" baseline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VY_32_INOVACE_NJ,8_16_MONATE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241" custLinFactNeighborY="448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343" custLinFactNeighborY="6292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9895931-B330-4A95-A2C0-BA6BBA63EB98}" type="presOf" srcId="{B651F6E3-6281-48DB-9319-2AEAFDAE7572}" destId="{6BB5E863-4638-4E1D-BFDE-399D028AC4ED}" srcOrd="1" destOrd="0" presId="urn:microsoft.com/office/officeart/2005/8/layout/target3"/>
    <dgm:cxn modelId="{D83E0C84-D6C0-4420-9307-A810CD2AE84D}" type="presOf" srcId="{D1D4F407-5343-4D3F-B5B9-D407B03CAEB4}" destId="{D005CE8C-CC26-4C3E-AC11-E15060ECD759}" srcOrd="0" destOrd="0" presId="urn:microsoft.com/office/officeart/2005/8/layout/target3"/>
    <dgm:cxn modelId="{3692BF40-0BA4-4126-B216-662AF37FE138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24835B9-60DF-4A15-9571-E0CAC8662F79}" type="presOf" srcId="{D1D4F407-5343-4D3F-B5B9-D407B03CAEB4}" destId="{AED2198E-93D5-4001-81B4-73124B309672}" srcOrd="1" destOrd="0" presId="urn:microsoft.com/office/officeart/2005/8/layout/target3"/>
    <dgm:cxn modelId="{43C50A50-3F89-48BC-8FFB-C89BCD0DF676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AC03677-5D6C-420F-8800-3FC13B7005BC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B773829-7816-44F7-A3A2-9D5D70DCF20B}" type="presOf" srcId="{D8197B8C-B260-4A16-BDF4-0947B075E274}" destId="{5A5FFA88-C948-4069-8E93-59FA12366E83}" srcOrd="1" destOrd="0" presId="urn:microsoft.com/office/officeart/2005/8/layout/target3"/>
    <dgm:cxn modelId="{56247D61-6758-4253-BD46-65293611323C}" type="presOf" srcId="{B651F6E3-6281-48DB-9319-2AEAFDAE7572}" destId="{619D679B-A015-4ECF-8348-D1034C574F40}" srcOrd="0" destOrd="0" presId="urn:microsoft.com/office/officeart/2005/8/layout/target3"/>
    <dgm:cxn modelId="{8202404D-8CB9-4516-A79F-AF01DD51B9BC}" type="presOf" srcId="{4C35D32F-0EAB-4CD7-82EE-45574DC2A586}" destId="{8BEBB6EC-1DAA-4CAC-8A25-BC0FCBD5DBD5}" srcOrd="0" destOrd="0" presId="urn:microsoft.com/office/officeart/2005/8/layout/target3"/>
    <dgm:cxn modelId="{72F5B9D5-441F-4086-B14E-A5B02A03502D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CE4C438F-7F2A-4F2B-B026-6EFAD436265E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6EEC77C-DA02-4A00-8449-C790402B588D}" type="presParOf" srcId="{333A1088-737F-45CB-B68E-254E46348037}" destId="{F5ABB229-8D3B-4694-996A-96F23CF14429}" srcOrd="0" destOrd="0" presId="urn:microsoft.com/office/officeart/2005/8/layout/target3"/>
    <dgm:cxn modelId="{D6C22BFF-993F-4A5E-8D56-584F13CC0AD5}" type="presParOf" srcId="{333A1088-737F-45CB-B68E-254E46348037}" destId="{F41139FD-01EE-4571-8B17-4FB00FC51163}" srcOrd="1" destOrd="0" presId="urn:microsoft.com/office/officeart/2005/8/layout/target3"/>
    <dgm:cxn modelId="{3DC1B1DA-5B97-4D33-8941-F94D37F684CF}" type="presParOf" srcId="{333A1088-737F-45CB-B68E-254E46348037}" destId="{D005CE8C-CC26-4C3E-AC11-E15060ECD759}" srcOrd="2" destOrd="0" presId="urn:microsoft.com/office/officeart/2005/8/layout/target3"/>
    <dgm:cxn modelId="{CD89EE9B-1686-45A7-8708-A1ED19906270}" type="presParOf" srcId="{333A1088-737F-45CB-B68E-254E46348037}" destId="{2C702D82-9B77-49B7-9568-BB8EB47C3372}" srcOrd="3" destOrd="0" presId="urn:microsoft.com/office/officeart/2005/8/layout/target3"/>
    <dgm:cxn modelId="{2B6FF501-BFF3-4888-A184-D84EF32A6F33}" type="presParOf" srcId="{333A1088-737F-45CB-B68E-254E46348037}" destId="{A52A0455-90FF-4808-ABD0-F02540D31D5A}" srcOrd="4" destOrd="0" presId="urn:microsoft.com/office/officeart/2005/8/layout/target3"/>
    <dgm:cxn modelId="{07F4598B-8CA8-4D77-9ACA-228522A11AEA}" type="presParOf" srcId="{333A1088-737F-45CB-B68E-254E46348037}" destId="{6140AFEC-043D-4C43-A2F9-D0F5331DF3A3}" srcOrd="5" destOrd="0" presId="urn:microsoft.com/office/officeart/2005/8/layout/target3"/>
    <dgm:cxn modelId="{E1E545B1-44D1-4D9B-AC19-D54573F266DB}" type="presParOf" srcId="{333A1088-737F-45CB-B68E-254E46348037}" destId="{9358AC05-5D7D-4327-9F80-1AD486AEA664}" srcOrd="6" destOrd="0" presId="urn:microsoft.com/office/officeart/2005/8/layout/target3"/>
    <dgm:cxn modelId="{DCFC3F98-F1BB-42A2-9402-7AF80275900E}" type="presParOf" srcId="{333A1088-737F-45CB-B68E-254E46348037}" destId="{313FC574-E1CD-4FB4-B054-0B805CE0447D}" srcOrd="7" destOrd="0" presId="urn:microsoft.com/office/officeart/2005/8/layout/target3"/>
    <dgm:cxn modelId="{ED6A3A59-0F01-4C77-8CB1-DB9101589807}" type="presParOf" srcId="{333A1088-737F-45CB-B68E-254E46348037}" destId="{619D679B-A015-4ECF-8348-D1034C574F40}" srcOrd="8" destOrd="0" presId="urn:microsoft.com/office/officeart/2005/8/layout/target3"/>
    <dgm:cxn modelId="{7264D626-782D-453B-93F4-FD9EEDA874CD}" type="presParOf" srcId="{333A1088-737F-45CB-B68E-254E46348037}" destId="{322283A8-4A27-4CDA-BAE3-F381106A9174}" srcOrd="9" destOrd="0" presId="urn:microsoft.com/office/officeart/2005/8/layout/target3"/>
    <dgm:cxn modelId="{F4566CB8-2E0B-4DE9-8C39-6745F136D7E7}" type="presParOf" srcId="{333A1088-737F-45CB-B68E-254E46348037}" destId="{FFC9F71D-1B4F-4AD9-A4A6-86ADEFC8AF5C}" srcOrd="10" destOrd="0" presId="urn:microsoft.com/office/officeart/2005/8/layout/target3"/>
    <dgm:cxn modelId="{5A4683EA-AA6A-4673-9BE2-335657F0E22F}" type="presParOf" srcId="{333A1088-737F-45CB-B68E-254E46348037}" destId="{25B08C86-7E15-44DC-BE7F-FFB55DD49D12}" srcOrd="11" destOrd="0" presId="urn:microsoft.com/office/officeart/2005/8/layout/target3"/>
    <dgm:cxn modelId="{0B9B6288-7EF4-4FFE-8DF0-A7B17C63B4FC}" type="presParOf" srcId="{333A1088-737F-45CB-B68E-254E46348037}" destId="{76644BE8-9D7C-4C09-B250-3D10AF48CBB7}" srcOrd="12" destOrd="0" presId="urn:microsoft.com/office/officeart/2005/8/layout/target3"/>
    <dgm:cxn modelId="{465E6F82-A19E-4A20-A675-65EDB7C875DF}" type="presParOf" srcId="{333A1088-737F-45CB-B68E-254E46348037}" destId="{EE85B701-7295-41C0-BA7A-34D3756A2AE6}" srcOrd="13" destOrd="0" presId="urn:microsoft.com/office/officeart/2005/8/layout/target3"/>
    <dgm:cxn modelId="{975E7895-0B42-4ECD-B277-788AD2D19272}" type="presParOf" srcId="{333A1088-737F-45CB-B68E-254E46348037}" destId="{8BEBB6EC-1DAA-4CAC-8A25-BC0FCBD5DBD5}" srcOrd="14" destOrd="0" presId="urn:microsoft.com/office/officeart/2005/8/layout/target3"/>
    <dgm:cxn modelId="{2B1E886B-81AB-459F-B10B-77EF1C7F0E79}" type="presParOf" srcId="{333A1088-737F-45CB-B68E-254E46348037}" destId="{AED2198E-93D5-4001-81B4-73124B309672}" srcOrd="15" destOrd="0" presId="urn:microsoft.com/office/officeart/2005/8/layout/target3"/>
    <dgm:cxn modelId="{AC5357EB-FB92-4D79-BCBD-DADD99BAC3BE}" type="presParOf" srcId="{333A1088-737F-45CB-B68E-254E46348037}" destId="{2BE915AB-18AA-4053-B92C-3BFC9ED204BB}" srcOrd="16" destOrd="0" presId="urn:microsoft.com/office/officeart/2005/8/layout/target3"/>
    <dgm:cxn modelId="{5748D74B-A434-4779-9A0E-1CBD4CE05DF8}" type="presParOf" srcId="{333A1088-737F-45CB-B68E-254E46348037}" destId="{6BB5E863-4638-4E1D-BFDE-399D028AC4ED}" srcOrd="17" destOrd="0" presId="urn:microsoft.com/office/officeart/2005/8/layout/target3"/>
    <dgm:cxn modelId="{2FFF0B64-7874-40BD-8A77-5A3FF7935414}" type="presParOf" srcId="{333A1088-737F-45CB-B68E-254E46348037}" destId="{5A5FFA88-C948-4069-8E93-59FA12366E83}" srcOrd="18" destOrd="0" presId="urn:microsoft.com/office/officeart/2005/8/layout/target3"/>
    <dgm:cxn modelId="{CDD9EEC3-5C11-456F-BA46-964A21FC122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7269" y="0"/>
          <a:ext cx="6798281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ŠKOLA:  </a:t>
          </a:r>
          <a:r>
            <a:rPr lang="cs-CZ" sz="2000" b="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škola Velké Karlovice, okres Vsetín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57269" y="0"/>
        <a:ext cx="6798281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798281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</a:t>
          </a:r>
          <a:r>
            <a:rPr lang="cs-CZ" sz="200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Ing. Jitka </a:t>
          </a:r>
          <a:r>
            <a:rPr lang="cs-CZ" sz="2000" kern="12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Ryplová</a:t>
          </a:r>
          <a:endParaRPr lang="cs-CZ" sz="200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407634"/>
        <a:ext cx="6798281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81527"/>
          <a:ext cx="6798281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b="0" kern="1200" baseline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VY_32_INOVACE_NJ,8_16_MONATE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881527"/>
        <a:ext cx="6798281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798281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400" kern="1200" dirty="0" err="1" smtClean="0"/>
            <a:t>Monate</a:t>
          </a:r>
          <a:endParaRPr lang="cs-CZ" sz="24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1222902"/>
        <a:ext cx="6798281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56185"/>
          <a:ext cx="6798281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ČÍSLO PROJEKTU: </a:t>
          </a:r>
          <a:r>
            <a:rPr lang="cs-CZ" sz="2000" b="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CZ.1.07/1.4.00/21.1529 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1656185"/>
        <a:ext cx="6798281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D4A7894-78DD-4DE1-86C7-33BCB198713A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8044D0-9720-49DF-AB4B-F4DAE0F5EC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59877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F157DFEC-85E0-4686-9353-023CCD80079E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500592916"/>
              </p:ext>
            </p:extLst>
          </p:nvPr>
        </p:nvGraphicFramePr>
        <p:xfrm>
          <a:off x="539552" y="2276872"/>
          <a:ext cx="8072139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Obrázek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1" y="836712"/>
            <a:ext cx="6408712" cy="1239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165" y="2204864"/>
            <a:ext cx="1504755" cy="150475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854201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70951823"/>
              </p:ext>
            </p:extLst>
          </p:nvPr>
        </p:nvGraphicFramePr>
        <p:xfrm>
          <a:off x="683568" y="2276872"/>
          <a:ext cx="7343775" cy="413892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30609"/>
                <a:gridCol w="4913166"/>
              </a:tblGrid>
              <a:tr h="213360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Výukový materiál: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i="1" dirty="0" smtClean="0"/>
                        <a:t>EUPŠ _OP VK_Ryplová_NJ,8_16_Monate</a:t>
                      </a:r>
                      <a:endParaRPr lang="cs-CZ" sz="1400" i="1" dirty="0"/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Šablona: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III/2 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Sada: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NJ,8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Ing. Jitka </a:t>
                      </a:r>
                      <a:r>
                        <a:rPr lang="cs-CZ" sz="1400" dirty="0" err="1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Ryplová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7364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Vytvořeno: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Únor 2013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Ověřeno: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15.02 .2013 – VIII.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Ročník: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u="none" dirty="0" smtClean="0"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8</a:t>
                      </a:r>
                      <a:endParaRPr lang="cs-CZ" sz="1400" u="none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Druh učebního materiálu: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Prezentace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Vzdělávací oblast: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Jazyk a jazyková komunikace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Německý jazyk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72506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Tematický okruh: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Jazyková výchova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87930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Téma: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aseline="0" dirty="0" err="1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Monate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389605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Anotace: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zařazení měsíců do ročních dob, popis typických činností a jevů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359913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Poznámky: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Konverzační cvičení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</a:tbl>
          </a:graphicData>
        </a:graphic>
      </p:graphicFrame>
      <p:pic>
        <p:nvPicPr>
          <p:cNvPr id="619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836712"/>
            <a:ext cx="6408737" cy="1239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165" y="2204864"/>
            <a:ext cx="1504755" cy="150475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996600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Monate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60525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000" b="1" dirty="0" smtClean="0">
                <a:latin typeface="Arial Black" pitchFamily="34" charset="0"/>
              </a:rPr>
              <a:t>leden</a:t>
            </a:r>
          </a:p>
          <a:p>
            <a:pPr marL="0" indent="0">
              <a:buNone/>
            </a:pPr>
            <a:r>
              <a:rPr lang="cs-CZ" sz="2000" b="1" dirty="0" smtClean="0">
                <a:latin typeface="Arial Black" pitchFamily="34" charset="0"/>
              </a:rPr>
              <a:t>únor</a:t>
            </a:r>
          </a:p>
          <a:p>
            <a:pPr marL="0" indent="0">
              <a:buNone/>
            </a:pPr>
            <a:r>
              <a:rPr lang="cs-CZ" sz="2000" b="1" dirty="0" smtClean="0">
                <a:latin typeface="Arial Black" pitchFamily="34" charset="0"/>
              </a:rPr>
              <a:t>březen</a:t>
            </a:r>
          </a:p>
          <a:p>
            <a:pPr marL="0" indent="0">
              <a:buNone/>
            </a:pPr>
            <a:r>
              <a:rPr lang="cs-CZ" sz="2000" b="1" dirty="0" smtClean="0">
                <a:latin typeface="Arial Black" pitchFamily="34" charset="0"/>
              </a:rPr>
              <a:t>duben</a:t>
            </a:r>
          </a:p>
          <a:p>
            <a:pPr marL="0" indent="0">
              <a:buNone/>
            </a:pPr>
            <a:r>
              <a:rPr lang="cs-CZ" sz="2000" b="1" dirty="0" smtClean="0">
                <a:latin typeface="Arial Black" pitchFamily="34" charset="0"/>
              </a:rPr>
              <a:t>květen</a:t>
            </a:r>
          </a:p>
          <a:p>
            <a:pPr marL="0" indent="0">
              <a:buNone/>
            </a:pPr>
            <a:r>
              <a:rPr lang="cs-CZ" sz="2000" b="1" dirty="0" smtClean="0">
                <a:latin typeface="Arial Black" pitchFamily="34" charset="0"/>
              </a:rPr>
              <a:t>červen</a:t>
            </a:r>
          </a:p>
          <a:p>
            <a:pPr marL="0" indent="0">
              <a:buNone/>
            </a:pPr>
            <a:r>
              <a:rPr lang="cs-CZ" sz="2000" b="1" dirty="0" smtClean="0">
                <a:latin typeface="Arial Black" pitchFamily="34" charset="0"/>
              </a:rPr>
              <a:t>červenec</a:t>
            </a:r>
          </a:p>
          <a:p>
            <a:pPr marL="0" indent="0">
              <a:buNone/>
            </a:pPr>
            <a:r>
              <a:rPr lang="cs-CZ" sz="2000" b="1" dirty="0" smtClean="0">
                <a:latin typeface="Arial Black" pitchFamily="34" charset="0"/>
              </a:rPr>
              <a:t>srpen</a:t>
            </a:r>
          </a:p>
          <a:p>
            <a:pPr marL="0" indent="0">
              <a:buNone/>
            </a:pPr>
            <a:r>
              <a:rPr lang="cs-CZ" sz="2000" b="1" dirty="0" smtClean="0">
                <a:latin typeface="Arial Black" pitchFamily="34" charset="0"/>
              </a:rPr>
              <a:t>září</a:t>
            </a:r>
          </a:p>
          <a:p>
            <a:pPr marL="0" indent="0">
              <a:buNone/>
            </a:pPr>
            <a:r>
              <a:rPr lang="cs-CZ" sz="2000" b="1" dirty="0" smtClean="0">
                <a:latin typeface="Arial Black" pitchFamily="34" charset="0"/>
              </a:rPr>
              <a:t>říjen</a:t>
            </a:r>
          </a:p>
          <a:p>
            <a:pPr marL="0" indent="0">
              <a:buNone/>
            </a:pPr>
            <a:r>
              <a:rPr lang="cs-CZ" sz="2000" b="1" dirty="0" smtClean="0">
                <a:latin typeface="Arial Black" pitchFamily="34" charset="0"/>
              </a:rPr>
              <a:t>listopad</a:t>
            </a:r>
          </a:p>
          <a:p>
            <a:pPr marL="0" indent="0">
              <a:buNone/>
            </a:pPr>
            <a:r>
              <a:rPr lang="cs-CZ" sz="2000" b="1" dirty="0" smtClean="0">
                <a:latin typeface="Arial Black" pitchFamily="34" charset="0"/>
              </a:rPr>
              <a:t>prosinec</a:t>
            </a:r>
          </a:p>
          <a:p>
            <a:pPr marL="0" indent="0">
              <a:buNone/>
            </a:pPr>
            <a:endParaRPr lang="cs-CZ" sz="2000" b="1" dirty="0" smtClean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730781"/>
          </a:xfrm>
        </p:spPr>
        <p:txBody>
          <a:bodyPr>
            <a:noAutofit/>
          </a:bodyPr>
          <a:lstStyle/>
          <a:p>
            <a:r>
              <a:rPr lang="cs-CZ" sz="2000" dirty="0" err="1" smtClean="0">
                <a:solidFill>
                  <a:srgbClr val="00B0F0"/>
                </a:solidFill>
                <a:latin typeface="Arial Black" pitchFamily="34" charset="0"/>
              </a:rPr>
              <a:t>Januar</a:t>
            </a:r>
            <a:endParaRPr lang="cs-CZ" sz="2000" dirty="0" smtClean="0">
              <a:solidFill>
                <a:srgbClr val="00B0F0"/>
              </a:solidFill>
              <a:latin typeface="Arial Black" pitchFamily="34" charset="0"/>
            </a:endParaRPr>
          </a:p>
          <a:p>
            <a:r>
              <a:rPr lang="cs-CZ" sz="2000" dirty="0" err="1" smtClean="0">
                <a:solidFill>
                  <a:srgbClr val="00B0F0"/>
                </a:solidFill>
                <a:latin typeface="Arial Black" pitchFamily="34" charset="0"/>
              </a:rPr>
              <a:t>Februar</a:t>
            </a:r>
            <a:endParaRPr lang="cs-CZ" sz="2000" dirty="0" smtClean="0">
              <a:solidFill>
                <a:srgbClr val="00B0F0"/>
              </a:solidFill>
              <a:latin typeface="Arial Black" pitchFamily="34" charset="0"/>
            </a:endParaRPr>
          </a:p>
          <a:p>
            <a:r>
              <a:rPr lang="cs-CZ" sz="2000" dirty="0" err="1" smtClean="0">
                <a:solidFill>
                  <a:srgbClr val="00B050"/>
                </a:solidFill>
                <a:latin typeface="Arial Black" pitchFamily="34" charset="0"/>
              </a:rPr>
              <a:t>März</a:t>
            </a:r>
            <a:endParaRPr lang="cs-CZ" sz="2000" dirty="0" smtClean="0">
              <a:solidFill>
                <a:srgbClr val="00B050"/>
              </a:solidFill>
              <a:latin typeface="Arial Black" pitchFamily="34" charset="0"/>
            </a:endParaRPr>
          </a:p>
          <a:p>
            <a:r>
              <a:rPr lang="cs-CZ" sz="2000" dirty="0" err="1" smtClean="0">
                <a:solidFill>
                  <a:srgbClr val="00B050"/>
                </a:solidFill>
                <a:latin typeface="Arial Black" pitchFamily="34" charset="0"/>
              </a:rPr>
              <a:t>April</a:t>
            </a:r>
            <a:endParaRPr lang="cs-CZ" sz="2000" dirty="0" smtClean="0">
              <a:solidFill>
                <a:srgbClr val="00B050"/>
              </a:solidFill>
              <a:latin typeface="Arial Black" pitchFamily="34" charset="0"/>
            </a:endParaRPr>
          </a:p>
          <a:p>
            <a:r>
              <a:rPr lang="cs-CZ" sz="2000" dirty="0" err="1" smtClean="0">
                <a:solidFill>
                  <a:srgbClr val="00B050"/>
                </a:solidFill>
                <a:latin typeface="Arial Black" pitchFamily="34" charset="0"/>
              </a:rPr>
              <a:t>Mai</a:t>
            </a:r>
            <a:endParaRPr lang="cs-CZ" sz="2000" dirty="0" smtClean="0">
              <a:solidFill>
                <a:srgbClr val="00B050"/>
              </a:solidFill>
              <a:latin typeface="Arial Black" pitchFamily="34" charset="0"/>
            </a:endParaRPr>
          </a:p>
          <a:p>
            <a:r>
              <a:rPr lang="cs-CZ" sz="2000" dirty="0" smtClean="0">
                <a:solidFill>
                  <a:srgbClr val="FF0000"/>
                </a:solidFill>
                <a:latin typeface="Arial Black" pitchFamily="34" charset="0"/>
              </a:rPr>
              <a:t>Juni</a:t>
            </a:r>
          </a:p>
          <a:p>
            <a:r>
              <a:rPr lang="cs-CZ" sz="2000" dirty="0" err="1" smtClean="0">
                <a:solidFill>
                  <a:srgbClr val="FF0000"/>
                </a:solidFill>
                <a:latin typeface="Arial Black" pitchFamily="34" charset="0"/>
              </a:rPr>
              <a:t>Juli</a:t>
            </a:r>
            <a:endParaRPr lang="cs-CZ" sz="2000" dirty="0" smtClean="0">
              <a:solidFill>
                <a:srgbClr val="FF0000"/>
              </a:solidFill>
              <a:latin typeface="Arial Black" pitchFamily="34" charset="0"/>
            </a:endParaRPr>
          </a:p>
          <a:p>
            <a:r>
              <a:rPr lang="cs-CZ" sz="2000" dirty="0" smtClean="0">
                <a:solidFill>
                  <a:srgbClr val="FF0000"/>
                </a:solidFill>
                <a:latin typeface="Arial Black" pitchFamily="34" charset="0"/>
              </a:rPr>
              <a:t>August </a:t>
            </a:r>
          </a:p>
          <a:p>
            <a:r>
              <a:rPr lang="cs-CZ" sz="2000" dirty="0" err="1" smtClean="0">
                <a:solidFill>
                  <a:srgbClr val="FFC000"/>
                </a:solidFill>
                <a:latin typeface="Arial Black" pitchFamily="34" charset="0"/>
              </a:rPr>
              <a:t>September</a:t>
            </a:r>
            <a:endParaRPr lang="cs-CZ" sz="2000" dirty="0" smtClean="0">
              <a:solidFill>
                <a:srgbClr val="FFC000"/>
              </a:solidFill>
              <a:latin typeface="Arial Black" pitchFamily="34" charset="0"/>
            </a:endParaRPr>
          </a:p>
          <a:p>
            <a:r>
              <a:rPr lang="cs-CZ" sz="2000" dirty="0" err="1" smtClean="0">
                <a:solidFill>
                  <a:srgbClr val="FFC000"/>
                </a:solidFill>
                <a:latin typeface="Arial Black" pitchFamily="34" charset="0"/>
              </a:rPr>
              <a:t>Oktober</a:t>
            </a:r>
            <a:endParaRPr lang="cs-CZ" sz="2000" dirty="0" smtClean="0">
              <a:solidFill>
                <a:srgbClr val="FFC000"/>
              </a:solidFill>
              <a:latin typeface="Arial Black" pitchFamily="34" charset="0"/>
            </a:endParaRPr>
          </a:p>
          <a:p>
            <a:r>
              <a:rPr lang="cs-CZ" sz="2000" dirty="0" err="1" smtClean="0">
                <a:solidFill>
                  <a:srgbClr val="FFC000"/>
                </a:solidFill>
                <a:latin typeface="Arial Black" pitchFamily="34" charset="0"/>
              </a:rPr>
              <a:t>November</a:t>
            </a:r>
            <a:endParaRPr lang="cs-CZ" sz="2000" dirty="0" smtClean="0">
              <a:solidFill>
                <a:srgbClr val="FFC000"/>
              </a:solidFill>
              <a:latin typeface="Arial Black" pitchFamily="34" charset="0"/>
            </a:endParaRPr>
          </a:p>
          <a:p>
            <a:r>
              <a:rPr lang="cs-CZ" sz="2000" dirty="0" err="1" smtClean="0">
                <a:solidFill>
                  <a:srgbClr val="00B0F0"/>
                </a:solidFill>
                <a:latin typeface="Arial Black" pitchFamily="34" charset="0"/>
              </a:rPr>
              <a:t>Dezember</a:t>
            </a:r>
            <a:endParaRPr lang="cs-CZ" sz="2000" dirty="0" smtClean="0">
              <a:solidFill>
                <a:srgbClr val="00B0F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88520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Die </a:t>
            </a:r>
            <a:r>
              <a:rPr lang="cs-CZ" dirty="0" err="1" smtClean="0"/>
              <a:t>Frühlingsmonate</a:t>
            </a:r>
            <a:r>
              <a:rPr lang="cs-CZ" dirty="0" smtClean="0"/>
              <a:t> </a:t>
            </a:r>
            <a:r>
              <a:rPr lang="cs-CZ" dirty="0" err="1" smtClean="0"/>
              <a:t>sind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029195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 err="1" smtClean="0">
                <a:solidFill>
                  <a:srgbClr val="00B050"/>
                </a:solidFill>
                <a:latin typeface="Arial Black" pitchFamily="34" charset="0"/>
              </a:rPr>
              <a:t>März</a:t>
            </a:r>
            <a:r>
              <a:rPr lang="cs-CZ" b="1" dirty="0" smtClean="0">
                <a:solidFill>
                  <a:srgbClr val="00B050"/>
                </a:solidFill>
                <a:latin typeface="Arial Black" pitchFamily="34" charset="0"/>
              </a:rPr>
              <a:t>,</a:t>
            </a:r>
          </a:p>
          <a:p>
            <a:pPr marL="0" indent="0">
              <a:buNone/>
            </a:pPr>
            <a:r>
              <a:rPr lang="cs-CZ" b="1" dirty="0" err="1" smtClean="0">
                <a:solidFill>
                  <a:srgbClr val="00B050"/>
                </a:solidFill>
                <a:latin typeface="Arial Black" pitchFamily="34" charset="0"/>
              </a:rPr>
              <a:t>April</a:t>
            </a:r>
            <a:r>
              <a:rPr lang="cs-CZ" b="1" dirty="0" smtClean="0">
                <a:solidFill>
                  <a:srgbClr val="00B050"/>
                </a:solidFill>
                <a:latin typeface="Arial Black" pitchFamily="34" charset="0"/>
              </a:rPr>
              <a:t> </a:t>
            </a:r>
            <a:r>
              <a:rPr lang="cs-CZ" b="1" dirty="0" err="1" smtClean="0">
                <a:solidFill>
                  <a:srgbClr val="00B050"/>
                </a:solidFill>
                <a:latin typeface="Arial Black" pitchFamily="34" charset="0"/>
              </a:rPr>
              <a:t>und</a:t>
            </a:r>
            <a:endParaRPr lang="cs-CZ" b="1" dirty="0" smtClean="0">
              <a:solidFill>
                <a:srgbClr val="00B050"/>
              </a:solidFill>
              <a:latin typeface="Arial Black" pitchFamily="34" charset="0"/>
            </a:endParaRPr>
          </a:p>
          <a:p>
            <a:pPr marL="0" indent="0">
              <a:buNone/>
            </a:pPr>
            <a:r>
              <a:rPr lang="cs-CZ" b="1" dirty="0" err="1" smtClean="0">
                <a:solidFill>
                  <a:srgbClr val="00B050"/>
                </a:solidFill>
                <a:latin typeface="Arial Black" pitchFamily="34" charset="0"/>
              </a:rPr>
              <a:t>Mai</a:t>
            </a:r>
            <a:r>
              <a:rPr lang="cs-CZ" b="1" dirty="0" smtClean="0">
                <a:solidFill>
                  <a:srgbClr val="00B050"/>
                </a:solidFill>
                <a:latin typeface="Arial Black" pitchFamily="34" charset="0"/>
              </a:rPr>
              <a:t>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730781"/>
          </a:xfrm>
        </p:spPr>
        <p:txBody>
          <a:bodyPr>
            <a:normAutofit/>
          </a:bodyPr>
          <a:lstStyle/>
          <a:p>
            <a:endParaRPr lang="cs-CZ" dirty="0" smtClean="0">
              <a:latin typeface="Arial Black" pitchFamily="34" charset="0"/>
            </a:endParaRPr>
          </a:p>
          <a:p>
            <a:r>
              <a:rPr lang="cs-CZ" sz="3200" dirty="0" err="1" smtClean="0">
                <a:solidFill>
                  <a:srgbClr val="00B050"/>
                </a:solidFill>
                <a:latin typeface="Arial Black" pitchFamily="34" charset="0"/>
              </a:rPr>
              <a:t>Im</a:t>
            </a:r>
            <a:r>
              <a:rPr lang="cs-CZ" sz="3200" dirty="0" smtClean="0">
                <a:solidFill>
                  <a:srgbClr val="00B050"/>
                </a:solidFill>
                <a:latin typeface="Arial Black" pitchFamily="34" charset="0"/>
              </a:rPr>
              <a:t> </a:t>
            </a:r>
            <a:r>
              <a:rPr lang="cs-CZ" sz="3200" dirty="0" err="1" smtClean="0">
                <a:solidFill>
                  <a:srgbClr val="00B050"/>
                </a:solidFill>
                <a:latin typeface="Arial Black" pitchFamily="34" charset="0"/>
              </a:rPr>
              <a:t>März</a:t>
            </a:r>
            <a:r>
              <a:rPr lang="cs-CZ" sz="3200" dirty="0" smtClean="0">
                <a:solidFill>
                  <a:srgbClr val="00B050"/>
                </a:solidFill>
                <a:latin typeface="Arial Black" pitchFamily="34" charset="0"/>
              </a:rPr>
              <a:t> </a:t>
            </a:r>
            <a:r>
              <a:rPr lang="cs-CZ" sz="3200" dirty="0" err="1" smtClean="0">
                <a:solidFill>
                  <a:srgbClr val="00B050"/>
                </a:solidFill>
                <a:latin typeface="Arial Black" pitchFamily="34" charset="0"/>
              </a:rPr>
              <a:t>kommt</a:t>
            </a:r>
            <a:r>
              <a:rPr lang="cs-CZ" sz="3200" dirty="0" smtClean="0">
                <a:solidFill>
                  <a:srgbClr val="00B050"/>
                </a:solidFill>
                <a:latin typeface="Arial Black" pitchFamily="34" charset="0"/>
              </a:rPr>
              <a:t> der </a:t>
            </a:r>
            <a:r>
              <a:rPr lang="cs-CZ" sz="3200" dirty="0" err="1" smtClean="0">
                <a:solidFill>
                  <a:srgbClr val="00B050"/>
                </a:solidFill>
                <a:latin typeface="Arial Black" pitchFamily="34" charset="0"/>
              </a:rPr>
              <a:t>Frühling</a:t>
            </a:r>
            <a:r>
              <a:rPr lang="cs-CZ" sz="3200" dirty="0" smtClean="0">
                <a:solidFill>
                  <a:srgbClr val="00B050"/>
                </a:solidFill>
                <a:latin typeface="Arial Black" pitchFamily="34" charset="0"/>
              </a:rPr>
              <a:t>.</a:t>
            </a:r>
          </a:p>
          <a:p>
            <a:r>
              <a:rPr lang="cs-CZ" sz="3200" dirty="0" err="1" smtClean="0">
                <a:solidFill>
                  <a:srgbClr val="00B050"/>
                </a:solidFill>
                <a:latin typeface="Arial Black" pitchFamily="34" charset="0"/>
              </a:rPr>
              <a:t>Im</a:t>
            </a:r>
            <a:r>
              <a:rPr lang="cs-CZ" sz="3200" dirty="0" smtClean="0">
                <a:solidFill>
                  <a:srgbClr val="00B050"/>
                </a:solidFill>
                <a:latin typeface="Arial Black" pitchFamily="34" charset="0"/>
              </a:rPr>
              <a:t> </a:t>
            </a:r>
            <a:r>
              <a:rPr lang="cs-CZ" sz="3200" dirty="0" err="1" smtClean="0">
                <a:solidFill>
                  <a:srgbClr val="00B050"/>
                </a:solidFill>
                <a:latin typeface="Arial Black" pitchFamily="34" charset="0"/>
              </a:rPr>
              <a:t>April</a:t>
            </a:r>
            <a:r>
              <a:rPr lang="cs-CZ" sz="3200" dirty="0" smtClean="0">
                <a:solidFill>
                  <a:srgbClr val="00B050"/>
                </a:solidFill>
                <a:latin typeface="Arial Black" pitchFamily="34" charset="0"/>
              </a:rPr>
              <a:t> </a:t>
            </a:r>
            <a:r>
              <a:rPr lang="cs-CZ" sz="3200" dirty="0" err="1" smtClean="0">
                <a:solidFill>
                  <a:srgbClr val="00B050"/>
                </a:solidFill>
                <a:latin typeface="Arial Black" pitchFamily="34" charset="0"/>
              </a:rPr>
              <a:t>feiern</a:t>
            </a:r>
            <a:r>
              <a:rPr lang="cs-CZ" sz="3200" dirty="0" smtClean="0">
                <a:solidFill>
                  <a:srgbClr val="00B050"/>
                </a:solidFill>
                <a:latin typeface="Arial Black" pitchFamily="34" charset="0"/>
              </a:rPr>
              <a:t> </a:t>
            </a:r>
            <a:r>
              <a:rPr lang="cs-CZ" sz="3200" dirty="0" err="1" smtClean="0">
                <a:solidFill>
                  <a:srgbClr val="00B050"/>
                </a:solidFill>
                <a:latin typeface="Arial Black" pitchFamily="34" charset="0"/>
              </a:rPr>
              <a:t>wir</a:t>
            </a:r>
            <a:r>
              <a:rPr lang="cs-CZ" sz="3200" dirty="0" smtClean="0">
                <a:solidFill>
                  <a:srgbClr val="00B050"/>
                </a:solidFill>
                <a:latin typeface="Arial Black" pitchFamily="34" charset="0"/>
              </a:rPr>
              <a:t> </a:t>
            </a:r>
            <a:r>
              <a:rPr lang="cs-CZ" sz="3200" dirty="0" err="1" smtClean="0">
                <a:solidFill>
                  <a:srgbClr val="00B050"/>
                </a:solidFill>
                <a:latin typeface="Arial Black" pitchFamily="34" charset="0"/>
              </a:rPr>
              <a:t>Ostern</a:t>
            </a:r>
            <a:r>
              <a:rPr lang="cs-CZ" sz="3200" dirty="0" smtClean="0">
                <a:solidFill>
                  <a:srgbClr val="00B050"/>
                </a:solidFill>
                <a:latin typeface="Arial Black" pitchFamily="34" charset="0"/>
              </a:rPr>
              <a:t>.</a:t>
            </a:r>
          </a:p>
          <a:p>
            <a:r>
              <a:rPr lang="cs-CZ" sz="3200" dirty="0" err="1" smtClean="0">
                <a:solidFill>
                  <a:srgbClr val="00B050"/>
                </a:solidFill>
                <a:latin typeface="Arial Black" pitchFamily="34" charset="0"/>
              </a:rPr>
              <a:t>Im</a:t>
            </a:r>
            <a:r>
              <a:rPr lang="cs-CZ" sz="3200" dirty="0" smtClean="0">
                <a:solidFill>
                  <a:srgbClr val="00B050"/>
                </a:solidFill>
                <a:latin typeface="Arial Black" pitchFamily="34" charset="0"/>
              </a:rPr>
              <a:t> </a:t>
            </a:r>
            <a:r>
              <a:rPr lang="cs-CZ" sz="3200" dirty="0" err="1" smtClean="0">
                <a:solidFill>
                  <a:srgbClr val="00B050"/>
                </a:solidFill>
                <a:latin typeface="Arial Black" pitchFamily="34" charset="0"/>
              </a:rPr>
              <a:t>Mai</a:t>
            </a:r>
            <a:r>
              <a:rPr lang="cs-CZ" sz="3200" dirty="0" smtClean="0">
                <a:solidFill>
                  <a:srgbClr val="00B050"/>
                </a:solidFill>
                <a:latin typeface="Arial Black" pitchFamily="34" charset="0"/>
              </a:rPr>
              <a:t> </a:t>
            </a:r>
            <a:r>
              <a:rPr lang="cs-CZ" sz="3200" dirty="0" err="1" smtClean="0">
                <a:solidFill>
                  <a:srgbClr val="00B050"/>
                </a:solidFill>
                <a:latin typeface="Arial Black" pitchFamily="34" charset="0"/>
              </a:rPr>
              <a:t>feiern</a:t>
            </a:r>
            <a:r>
              <a:rPr lang="cs-CZ" sz="3200" dirty="0" smtClean="0">
                <a:solidFill>
                  <a:srgbClr val="00B050"/>
                </a:solidFill>
                <a:latin typeface="Arial Black" pitchFamily="34" charset="0"/>
              </a:rPr>
              <a:t> </a:t>
            </a:r>
            <a:r>
              <a:rPr lang="cs-CZ" sz="3200" dirty="0" err="1" smtClean="0">
                <a:solidFill>
                  <a:srgbClr val="00B050"/>
                </a:solidFill>
                <a:latin typeface="Arial Black" pitchFamily="34" charset="0"/>
              </a:rPr>
              <a:t>wir</a:t>
            </a:r>
            <a:r>
              <a:rPr lang="cs-CZ" sz="3200" dirty="0" smtClean="0">
                <a:solidFill>
                  <a:srgbClr val="00B050"/>
                </a:solidFill>
                <a:latin typeface="Arial Black" pitchFamily="34" charset="0"/>
              </a:rPr>
              <a:t> </a:t>
            </a:r>
            <a:r>
              <a:rPr lang="cs-CZ" sz="3200" dirty="0" err="1" smtClean="0">
                <a:solidFill>
                  <a:srgbClr val="00B050"/>
                </a:solidFill>
                <a:latin typeface="Arial Black" pitchFamily="34" charset="0"/>
              </a:rPr>
              <a:t>Muttertag</a:t>
            </a:r>
            <a:r>
              <a:rPr lang="cs-CZ" sz="3200" dirty="0" smtClean="0">
                <a:solidFill>
                  <a:srgbClr val="00B050"/>
                </a:solidFill>
                <a:latin typeface="Arial Black" pitchFamily="34" charset="0"/>
              </a:rPr>
              <a:t>.</a:t>
            </a:r>
          </a:p>
        </p:txBody>
      </p:sp>
      <p:pic>
        <p:nvPicPr>
          <p:cNvPr id="1026" name="Picture 2" descr="C:\Documents and Settings\Jitka\Local Settings\Temporary Internet Files\Content.IE5\H4KHKG0K\MM900297041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861048"/>
            <a:ext cx="2376264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65031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Die </a:t>
            </a:r>
            <a:r>
              <a:rPr lang="cs-CZ" dirty="0" err="1" smtClean="0"/>
              <a:t>Sommermonate</a:t>
            </a:r>
            <a:r>
              <a:rPr lang="cs-CZ" dirty="0" smtClean="0"/>
              <a:t> </a:t>
            </a:r>
            <a:r>
              <a:rPr lang="cs-CZ" dirty="0" err="1" smtClean="0"/>
              <a:t>sind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95536" y="1916832"/>
            <a:ext cx="4038600" cy="4029195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  <a:latin typeface="Arial Black" pitchFamily="34" charset="0"/>
              </a:rPr>
              <a:t>Juni,</a:t>
            </a:r>
          </a:p>
          <a:p>
            <a:pPr marL="0" indent="0">
              <a:buNone/>
            </a:pPr>
            <a:r>
              <a:rPr lang="cs-CZ" b="1" dirty="0" err="1" smtClean="0">
                <a:solidFill>
                  <a:srgbClr val="FF0000"/>
                </a:solidFill>
                <a:latin typeface="Arial Black" pitchFamily="34" charset="0"/>
              </a:rPr>
              <a:t>Juli</a:t>
            </a:r>
            <a:r>
              <a:rPr lang="cs-CZ" b="1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  <a:latin typeface="Arial Black" pitchFamily="34" charset="0"/>
              </a:rPr>
              <a:t>und</a:t>
            </a:r>
            <a:endParaRPr lang="cs-CZ" b="1" dirty="0" smtClean="0">
              <a:solidFill>
                <a:srgbClr val="FF0000"/>
              </a:solidFill>
              <a:latin typeface="Arial Black" pitchFamily="34" charset="0"/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  <a:latin typeface="Arial Black" pitchFamily="34" charset="0"/>
              </a:rPr>
              <a:t>August.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3995936" y="1940895"/>
            <a:ext cx="4470648" cy="4730781"/>
          </a:xfrm>
        </p:spPr>
        <p:txBody>
          <a:bodyPr>
            <a:normAutofit/>
          </a:bodyPr>
          <a:lstStyle/>
          <a:p>
            <a:endParaRPr lang="cs-CZ" dirty="0" smtClean="0">
              <a:latin typeface="Arial Black" pitchFamily="34" charset="0"/>
            </a:endParaRPr>
          </a:p>
          <a:p>
            <a:r>
              <a:rPr lang="cs-CZ" sz="3200" dirty="0" err="1" smtClean="0">
                <a:solidFill>
                  <a:srgbClr val="FF0000"/>
                </a:solidFill>
                <a:latin typeface="Arial Black" pitchFamily="34" charset="0"/>
              </a:rPr>
              <a:t>Im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 Juni </a:t>
            </a:r>
            <a:r>
              <a:rPr lang="cs-CZ" sz="3200" dirty="0" err="1" smtClean="0">
                <a:solidFill>
                  <a:srgbClr val="FF0000"/>
                </a:solidFill>
                <a:latin typeface="Arial Black" pitchFamily="34" charset="0"/>
              </a:rPr>
              <a:t>bekommen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  <a:latin typeface="Arial Black" pitchFamily="34" charset="0"/>
              </a:rPr>
              <a:t>wir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  <a:latin typeface="Arial Black" pitchFamily="34" charset="0"/>
              </a:rPr>
              <a:t>Zeugnisse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.</a:t>
            </a:r>
          </a:p>
          <a:p>
            <a:r>
              <a:rPr lang="cs-CZ" sz="3200" dirty="0" err="1" smtClean="0">
                <a:solidFill>
                  <a:srgbClr val="FF0000"/>
                </a:solidFill>
                <a:latin typeface="Arial Black" pitchFamily="34" charset="0"/>
              </a:rPr>
              <a:t>Im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  <a:latin typeface="Arial Black" pitchFamily="34" charset="0"/>
              </a:rPr>
              <a:t>Juli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  <a:latin typeface="Arial Black" pitchFamily="34" charset="0"/>
              </a:rPr>
              <a:t>haben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  <a:latin typeface="Arial Black" pitchFamily="34" charset="0"/>
              </a:rPr>
              <a:t>wir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  <a:latin typeface="Arial Black" pitchFamily="34" charset="0"/>
              </a:rPr>
              <a:t>Ferien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.</a:t>
            </a:r>
          </a:p>
          <a:p>
            <a:r>
              <a:rPr lang="cs-CZ" sz="3200" dirty="0" err="1" smtClean="0">
                <a:solidFill>
                  <a:srgbClr val="FF0000"/>
                </a:solidFill>
                <a:latin typeface="Arial Black" pitchFamily="34" charset="0"/>
              </a:rPr>
              <a:t>Im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 August </a:t>
            </a:r>
            <a:r>
              <a:rPr lang="cs-CZ" sz="3200" dirty="0" err="1" smtClean="0">
                <a:solidFill>
                  <a:srgbClr val="FF0000"/>
                </a:solidFill>
                <a:latin typeface="Arial Black" pitchFamily="34" charset="0"/>
              </a:rPr>
              <a:t>haben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  <a:latin typeface="Arial Black" pitchFamily="34" charset="0"/>
              </a:rPr>
              <a:t>wir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  <a:latin typeface="Arial Black" pitchFamily="34" charset="0"/>
              </a:rPr>
              <a:t>auch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  <a:latin typeface="Arial Black" pitchFamily="34" charset="0"/>
              </a:rPr>
              <a:t>Ferien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.</a:t>
            </a:r>
          </a:p>
        </p:txBody>
      </p:sp>
      <p:pic>
        <p:nvPicPr>
          <p:cNvPr id="10" name="Picture 3" descr="C:\Documents and Settings\Jitka\Local Settings\Temporary Internet Files\Content.IE5\H4KHKG0K\MC90041097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0143" y="4653136"/>
            <a:ext cx="1711105" cy="17141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426499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Die </a:t>
            </a:r>
            <a:r>
              <a:rPr lang="cs-CZ" dirty="0" err="1" smtClean="0"/>
              <a:t>Herbstmonate</a:t>
            </a:r>
            <a:r>
              <a:rPr lang="cs-CZ" dirty="0" smtClean="0"/>
              <a:t> </a:t>
            </a:r>
            <a:r>
              <a:rPr lang="cs-CZ" dirty="0" err="1" smtClean="0"/>
              <a:t>sind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029195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 err="1" smtClean="0">
                <a:solidFill>
                  <a:srgbClr val="FFC000"/>
                </a:solidFill>
                <a:latin typeface="Arial Black" pitchFamily="34" charset="0"/>
              </a:rPr>
              <a:t>September</a:t>
            </a:r>
            <a:r>
              <a:rPr lang="cs-CZ" b="1" dirty="0" smtClean="0">
                <a:solidFill>
                  <a:srgbClr val="FFC000"/>
                </a:solidFill>
                <a:latin typeface="Arial Black" pitchFamily="34" charset="0"/>
              </a:rPr>
              <a:t>,</a:t>
            </a:r>
          </a:p>
          <a:p>
            <a:pPr marL="0" indent="0">
              <a:buNone/>
            </a:pPr>
            <a:r>
              <a:rPr lang="cs-CZ" b="1" dirty="0" err="1" smtClean="0">
                <a:solidFill>
                  <a:srgbClr val="FFC000"/>
                </a:solidFill>
                <a:latin typeface="Arial Black" pitchFamily="34" charset="0"/>
              </a:rPr>
              <a:t>Oktober</a:t>
            </a:r>
            <a:r>
              <a:rPr lang="cs-CZ" b="1" dirty="0" smtClean="0">
                <a:solidFill>
                  <a:srgbClr val="FFC000"/>
                </a:solidFill>
                <a:latin typeface="Arial Black" pitchFamily="34" charset="0"/>
              </a:rPr>
              <a:t> </a:t>
            </a:r>
            <a:r>
              <a:rPr lang="cs-CZ" b="1" dirty="0" err="1" smtClean="0">
                <a:solidFill>
                  <a:srgbClr val="FFC000"/>
                </a:solidFill>
                <a:latin typeface="Arial Black" pitchFamily="34" charset="0"/>
              </a:rPr>
              <a:t>und</a:t>
            </a:r>
            <a:endParaRPr lang="cs-CZ" b="1" dirty="0" smtClean="0">
              <a:solidFill>
                <a:srgbClr val="FFC000"/>
              </a:solidFill>
              <a:latin typeface="Arial Black" pitchFamily="34" charset="0"/>
            </a:endParaRPr>
          </a:p>
          <a:p>
            <a:pPr marL="0" indent="0">
              <a:buNone/>
            </a:pPr>
            <a:r>
              <a:rPr lang="cs-CZ" b="1" dirty="0" err="1" smtClean="0">
                <a:solidFill>
                  <a:srgbClr val="FFC000"/>
                </a:solidFill>
                <a:latin typeface="Arial Black" pitchFamily="34" charset="0"/>
              </a:rPr>
              <a:t>November</a:t>
            </a:r>
            <a:r>
              <a:rPr lang="cs-CZ" b="1" dirty="0" smtClean="0">
                <a:solidFill>
                  <a:srgbClr val="FFC000"/>
                </a:solidFill>
                <a:latin typeface="Arial Black" pitchFamily="34" charset="0"/>
              </a:rPr>
              <a:t>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211960" y="1940895"/>
            <a:ext cx="4254624" cy="4730781"/>
          </a:xfrm>
        </p:spPr>
        <p:txBody>
          <a:bodyPr>
            <a:normAutofit/>
          </a:bodyPr>
          <a:lstStyle/>
          <a:p>
            <a:endParaRPr lang="cs-CZ" dirty="0" smtClean="0">
              <a:latin typeface="Arial Black" pitchFamily="34" charset="0"/>
            </a:endParaRPr>
          </a:p>
          <a:p>
            <a:r>
              <a:rPr lang="cs-CZ" sz="2800" dirty="0" err="1" smtClean="0">
                <a:solidFill>
                  <a:srgbClr val="FFC000"/>
                </a:solidFill>
                <a:latin typeface="Arial Black" pitchFamily="34" charset="0"/>
              </a:rPr>
              <a:t>Im</a:t>
            </a:r>
            <a:r>
              <a:rPr lang="cs-CZ" sz="2800" dirty="0" smtClean="0">
                <a:solidFill>
                  <a:srgbClr val="FFC000"/>
                </a:solidFill>
                <a:latin typeface="Arial Black" pitchFamily="34" charset="0"/>
              </a:rPr>
              <a:t> </a:t>
            </a:r>
            <a:r>
              <a:rPr lang="cs-CZ" sz="2800" dirty="0" err="1" smtClean="0">
                <a:solidFill>
                  <a:srgbClr val="FFC000"/>
                </a:solidFill>
                <a:latin typeface="Arial Black" pitchFamily="34" charset="0"/>
              </a:rPr>
              <a:t>September</a:t>
            </a:r>
            <a:r>
              <a:rPr lang="cs-CZ" sz="2800" dirty="0" smtClean="0">
                <a:solidFill>
                  <a:srgbClr val="FFC000"/>
                </a:solidFill>
                <a:latin typeface="Arial Black" pitchFamily="34" charset="0"/>
              </a:rPr>
              <a:t> </a:t>
            </a:r>
            <a:r>
              <a:rPr lang="cs-CZ" sz="2800" dirty="0" err="1" smtClean="0">
                <a:solidFill>
                  <a:srgbClr val="FFC000"/>
                </a:solidFill>
                <a:latin typeface="Arial Black" pitchFamily="34" charset="0"/>
              </a:rPr>
              <a:t>beginnt</a:t>
            </a:r>
            <a:r>
              <a:rPr lang="cs-CZ" sz="2800" dirty="0" smtClean="0">
                <a:solidFill>
                  <a:srgbClr val="FFC000"/>
                </a:solidFill>
                <a:latin typeface="Arial Black" pitchFamily="34" charset="0"/>
              </a:rPr>
              <a:t> </a:t>
            </a:r>
            <a:r>
              <a:rPr lang="cs-CZ" sz="2800" dirty="0" err="1" smtClean="0">
                <a:solidFill>
                  <a:srgbClr val="FFC000"/>
                </a:solidFill>
                <a:latin typeface="Arial Black" pitchFamily="34" charset="0"/>
              </a:rPr>
              <a:t>die</a:t>
            </a:r>
            <a:r>
              <a:rPr lang="cs-CZ" sz="2800" dirty="0" smtClean="0">
                <a:solidFill>
                  <a:srgbClr val="FFC000"/>
                </a:solidFill>
                <a:latin typeface="Arial Black" pitchFamily="34" charset="0"/>
              </a:rPr>
              <a:t> </a:t>
            </a:r>
            <a:r>
              <a:rPr lang="cs-CZ" sz="2800" dirty="0" err="1" smtClean="0">
                <a:solidFill>
                  <a:srgbClr val="FFC000"/>
                </a:solidFill>
                <a:latin typeface="Arial Black" pitchFamily="34" charset="0"/>
              </a:rPr>
              <a:t>Schule</a:t>
            </a:r>
            <a:r>
              <a:rPr lang="cs-CZ" sz="2800" dirty="0" smtClean="0">
                <a:solidFill>
                  <a:srgbClr val="FFC000"/>
                </a:solidFill>
                <a:latin typeface="Arial Black" pitchFamily="34" charset="0"/>
              </a:rPr>
              <a:t>.</a:t>
            </a:r>
          </a:p>
          <a:p>
            <a:r>
              <a:rPr lang="cs-CZ" sz="2800" dirty="0" err="1" smtClean="0">
                <a:solidFill>
                  <a:srgbClr val="FFC000"/>
                </a:solidFill>
                <a:latin typeface="Arial Black" pitchFamily="34" charset="0"/>
              </a:rPr>
              <a:t>Im</a:t>
            </a:r>
            <a:r>
              <a:rPr lang="cs-CZ" sz="2800" dirty="0" smtClean="0">
                <a:solidFill>
                  <a:srgbClr val="FFC000"/>
                </a:solidFill>
                <a:latin typeface="Arial Black" pitchFamily="34" charset="0"/>
              </a:rPr>
              <a:t> </a:t>
            </a:r>
            <a:r>
              <a:rPr lang="cs-CZ" sz="2800" dirty="0" err="1" smtClean="0">
                <a:solidFill>
                  <a:srgbClr val="FFC000"/>
                </a:solidFill>
                <a:latin typeface="Arial Black" pitchFamily="34" charset="0"/>
              </a:rPr>
              <a:t>Oktober</a:t>
            </a:r>
            <a:r>
              <a:rPr lang="cs-CZ" sz="2800" dirty="0" smtClean="0">
                <a:solidFill>
                  <a:srgbClr val="FFC000"/>
                </a:solidFill>
                <a:latin typeface="Arial Black" pitchFamily="34" charset="0"/>
              </a:rPr>
              <a:t> </a:t>
            </a:r>
            <a:r>
              <a:rPr lang="cs-CZ" sz="2800" dirty="0" err="1" smtClean="0">
                <a:solidFill>
                  <a:srgbClr val="FFC000"/>
                </a:solidFill>
                <a:latin typeface="Arial Black" pitchFamily="34" charset="0"/>
              </a:rPr>
              <a:t>fallen</a:t>
            </a:r>
            <a:r>
              <a:rPr lang="cs-CZ" sz="2800" dirty="0" smtClean="0">
                <a:solidFill>
                  <a:srgbClr val="FFC000"/>
                </a:solidFill>
                <a:latin typeface="Arial Black" pitchFamily="34" charset="0"/>
              </a:rPr>
              <a:t> </a:t>
            </a:r>
            <a:r>
              <a:rPr lang="cs-CZ" sz="2800" dirty="0" err="1">
                <a:solidFill>
                  <a:srgbClr val="FFC000"/>
                </a:solidFill>
                <a:latin typeface="Arial Black" pitchFamily="34" charset="0"/>
              </a:rPr>
              <a:t>die</a:t>
            </a:r>
            <a:r>
              <a:rPr lang="cs-CZ" sz="2800" dirty="0">
                <a:solidFill>
                  <a:srgbClr val="FFC000"/>
                </a:solidFill>
                <a:latin typeface="Arial Black" pitchFamily="34" charset="0"/>
              </a:rPr>
              <a:t> </a:t>
            </a:r>
            <a:r>
              <a:rPr lang="cs-CZ" sz="2800" dirty="0" err="1">
                <a:solidFill>
                  <a:srgbClr val="FFC000"/>
                </a:solidFill>
                <a:latin typeface="Arial Black" pitchFamily="34" charset="0"/>
              </a:rPr>
              <a:t>Blätter</a:t>
            </a:r>
            <a:r>
              <a:rPr lang="cs-CZ" sz="2800" dirty="0">
                <a:solidFill>
                  <a:srgbClr val="FFC000"/>
                </a:solidFill>
                <a:latin typeface="Arial Black" pitchFamily="34" charset="0"/>
              </a:rPr>
              <a:t> </a:t>
            </a:r>
            <a:r>
              <a:rPr lang="cs-CZ" sz="2800" dirty="0" err="1">
                <a:solidFill>
                  <a:srgbClr val="FFC000"/>
                </a:solidFill>
                <a:latin typeface="Arial Black" pitchFamily="34" charset="0"/>
              </a:rPr>
              <a:t>vom</a:t>
            </a:r>
            <a:r>
              <a:rPr lang="cs-CZ" sz="2800" dirty="0">
                <a:solidFill>
                  <a:srgbClr val="FFC000"/>
                </a:solidFill>
                <a:latin typeface="Arial Black" pitchFamily="34" charset="0"/>
              </a:rPr>
              <a:t> </a:t>
            </a:r>
            <a:r>
              <a:rPr lang="cs-CZ" sz="2800" dirty="0" err="1">
                <a:solidFill>
                  <a:srgbClr val="FFC000"/>
                </a:solidFill>
                <a:latin typeface="Arial Black" pitchFamily="34" charset="0"/>
              </a:rPr>
              <a:t>Baum</a:t>
            </a:r>
            <a:r>
              <a:rPr lang="cs-CZ" sz="2800" dirty="0">
                <a:solidFill>
                  <a:srgbClr val="FFC000"/>
                </a:solidFill>
                <a:latin typeface="Arial Black" pitchFamily="34" charset="0"/>
              </a:rPr>
              <a:t>.</a:t>
            </a:r>
          </a:p>
          <a:p>
            <a:r>
              <a:rPr lang="cs-CZ" sz="2800" dirty="0" err="1" smtClean="0">
                <a:solidFill>
                  <a:srgbClr val="FFC000"/>
                </a:solidFill>
                <a:latin typeface="Arial Black" pitchFamily="34" charset="0"/>
              </a:rPr>
              <a:t>Im</a:t>
            </a:r>
            <a:r>
              <a:rPr lang="cs-CZ" sz="2800" dirty="0" smtClean="0">
                <a:solidFill>
                  <a:srgbClr val="FFC000"/>
                </a:solidFill>
                <a:latin typeface="Arial Black" pitchFamily="34" charset="0"/>
              </a:rPr>
              <a:t> </a:t>
            </a:r>
            <a:r>
              <a:rPr lang="cs-CZ" sz="2800" dirty="0" err="1" smtClean="0">
                <a:solidFill>
                  <a:srgbClr val="FFC000"/>
                </a:solidFill>
                <a:latin typeface="Arial Black" pitchFamily="34" charset="0"/>
              </a:rPr>
              <a:t>November</a:t>
            </a:r>
            <a:r>
              <a:rPr lang="cs-CZ" sz="2800" dirty="0" smtClean="0">
                <a:solidFill>
                  <a:srgbClr val="FFC000"/>
                </a:solidFill>
                <a:latin typeface="Arial Black" pitchFamily="34" charset="0"/>
              </a:rPr>
              <a:t> </a:t>
            </a:r>
            <a:r>
              <a:rPr lang="cs-CZ" sz="2800" dirty="0" err="1" smtClean="0">
                <a:solidFill>
                  <a:srgbClr val="FFC000"/>
                </a:solidFill>
                <a:latin typeface="Arial Black" pitchFamily="34" charset="0"/>
              </a:rPr>
              <a:t>fällt</a:t>
            </a:r>
            <a:r>
              <a:rPr lang="cs-CZ" sz="2800" dirty="0" smtClean="0">
                <a:solidFill>
                  <a:srgbClr val="FFC000"/>
                </a:solidFill>
                <a:latin typeface="Arial Black" pitchFamily="34" charset="0"/>
              </a:rPr>
              <a:t> </a:t>
            </a:r>
            <a:r>
              <a:rPr lang="cs-CZ" sz="2800" dirty="0" err="1" smtClean="0">
                <a:solidFill>
                  <a:srgbClr val="FFC000"/>
                </a:solidFill>
                <a:latin typeface="Arial Black" pitchFamily="34" charset="0"/>
              </a:rPr>
              <a:t>manchmal</a:t>
            </a:r>
            <a:r>
              <a:rPr lang="cs-CZ" sz="2800" dirty="0" smtClean="0">
                <a:solidFill>
                  <a:srgbClr val="FFC000"/>
                </a:solidFill>
                <a:latin typeface="Arial Black" pitchFamily="34" charset="0"/>
              </a:rPr>
              <a:t> </a:t>
            </a:r>
            <a:r>
              <a:rPr lang="cs-CZ" sz="2800" dirty="0" err="1" smtClean="0">
                <a:solidFill>
                  <a:srgbClr val="FFC000"/>
                </a:solidFill>
                <a:latin typeface="Arial Black" pitchFamily="34" charset="0"/>
              </a:rPr>
              <a:t>Schnee</a:t>
            </a:r>
            <a:r>
              <a:rPr lang="cs-CZ" sz="2800" dirty="0" smtClean="0">
                <a:solidFill>
                  <a:srgbClr val="FFC000"/>
                </a:solidFill>
                <a:latin typeface="Arial Black" pitchFamily="34" charset="0"/>
              </a:rPr>
              <a:t>.</a:t>
            </a:r>
          </a:p>
        </p:txBody>
      </p:sp>
      <p:pic>
        <p:nvPicPr>
          <p:cNvPr id="11" name="Picture 4" descr="C:\Documents and Settings\Jitka\Local Settings\Temporary Internet Files\Content.IE5\804VEFB2\MC9003537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221088"/>
            <a:ext cx="2218514" cy="21053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03932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Die </a:t>
            </a:r>
            <a:r>
              <a:rPr lang="cs-CZ" dirty="0" err="1" smtClean="0"/>
              <a:t>Wintermonate</a:t>
            </a:r>
            <a:r>
              <a:rPr lang="cs-CZ" dirty="0" smtClean="0"/>
              <a:t> </a:t>
            </a:r>
            <a:r>
              <a:rPr lang="cs-CZ" dirty="0" err="1" smtClean="0"/>
              <a:t>sind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029195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 err="1" smtClean="0">
                <a:solidFill>
                  <a:srgbClr val="00B0F0"/>
                </a:solidFill>
                <a:latin typeface="Arial Black" pitchFamily="34" charset="0"/>
              </a:rPr>
              <a:t>Dezember</a:t>
            </a:r>
            <a:r>
              <a:rPr lang="cs-CZ" b="1" dirty="0" smtClean="0">
                <a:solidFill>
                  <a:srgbClr val="00B0F0"/>
                </a:solidFill>
                <a:latin typeface="Arial Black" pitchFamily="34" charset="0"/>
              </a:rPr>
              <a:t>,</a:t>
            </a:r>
          </a:p>
          <a:p>
            <a:pPr marL="0" indent="0">
              <a:buNone/>
            </a:pPr>
            <a:r>
              <a:rPr lang="cs-CZ" b="1" dirty="0" err="1" smtClean="0">
                <a:solidFill>
                  <a:srgbClr val="00B0F0"/>
                </a:solidFill>
                <a:latin typeface="Arial Black" pitchFamily="34" charset="0"/>
              </a:rPr>
              <a:t>Januar</a:t>
            </a:r>
            <a:r>
              <a:rPr lang="cs-CZ" b="1" dirty="0" smtClean="0">
                <a:solidFill>
                  <a:srgbClr val="00B0F0"/>
                </a:solidFill>
                <a:latin typeface="Arial Black" pitchFamily="34" charset="0"/>
              </a:rPr>
              <a:t> </a:t>
            </a:r>
            <a:r>
              <a:rPr lang="cs-CZ" b="1" dirty="0" err="1" smtClean="0">
                <a:solidFill>
                  <a:srgbClr val="00B0F0"/>
                </a:solidFill>
                <a:latin typeface="Arial Black" pitchFamily="34" charset="0"/>
              </a:rPr>
              <a:t>und</a:t>
            </a:r>
            <a:endParaRPr lang="cs-CZ" b="1" dirty="0" smtClean="0">
              <a:solidFill>
                <a:srgbClr val="00B0F0"/>
              </a:solidFill>
              <a:latin typeface="Arial Black" pitchFamily="34" charset="0"/>
            </a:endParaRPr>
          </a:p>
          <a:p>
            <a:pPr marL="0" indent="0">
              <a:buNone/>
            </a:pPr>
            <a:r>
              <a:rPr lang="cs-CZ" b="1" dirty="0" err="1" smtClean="0">
                <a:solidFill>
                  <a:srgbClr val="00B0F0"/>
                </a:solidFill>
                <a:latin typeface="Arial Black" pitchFamily="34" charset="0"/>
              </a:rPr>
              <a:t>Februar</a:t>
            </a:r>
            <a:r>
              <a:rPr lang="cs-CZ" b="1" dirty="0" smtClean="0">
                <a:solidFill>
                  <a:srgbClr val="00B0F0"/>
                </a:solidFill>
                <a:latin typeface="Arial Black" pitchFamily="34" charset="0"/>
              </a:rPr>
              <a:t>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211960" y="1940895"/>
            <a:ext cx="4254624" cy="4730781"/>
          </a:xfrm>
        </p:spPr>
        <p:txBody>
          <a:bodyPr>
            <a:normAutofit/>
          </a:bodyPr>
          <a:lstStyle/>
          <a:p>
            <a:endParaRPr lang="cs-CZ" dirty="0" smtClean="0">
              <a:latin typeface="Arial Black" pitchFamily="34" charset="0"/>
            </a:endParaRPr>
          </a:p>
          <a:p>
            <a:r>
              <a:rPr lang="cs-CZ" sz="2800" dirty="0" err="1" smtClean="0">
                <a:solidFill>
                  <a:schemeClr val="accent2"/>
                </a:solidFill>
                <a:latin typeface="Arial Black" pitchFamily="34" charset="0"/>
              </a:rPr>
              <a:t>Im</a:t>
            </a:r>
            <a:r>
              <a:rPr lang="cs-CZ" sz="2800" dirty="0" smtClean="0">
                <a:solidFill>
                  <a:schemeClr val="accent2"/>
                </a:solidFill>
                <a:latin typeface="Arial Black" pitchFamily="34" charset="0"/>
              </a:rPr>
              <a:t> </a:t>
            </a:r>
            <a:r>
              <a:rPr lang="cs-CZ" sz="2800" dirty="0" err="1" smtClean="0">
                <a:solidFill>
                  <a:schemeClr val="accent2"/>
                </a:solidFill>
                <a:latin typeface="Arial Black" pitchFamily="34" charset="0"/>
              </a:rPr>
              <a:t>Dezember</a:t>
            </a:r>
            <a:r>
              <a:rPr lang="cs-CZ" sz="2800" dirty="0" smtClean="0">
                <a:solidFill>
                  <a:schemeClr val="accent2"/>
                </a:solidFill>
                <a:latin typeface="Arial Black" pitchFamily="34" charset="0"/>
              </a:rPr>
              <a:t> </a:t>
            </a:r>
            <a:r>
              <a:rPr lang="cs-CZ" sz="2800" dirty="0" err="1" smtClean="0">
                <a:solidFill>
                  <a:schemeClr val="accent2"/>
                </a:solidFill>
                <a:latin typeface="Arial Black" pitchFamily="34" charset="0"/>
              </a:rPr>
              <a:t>feiern</a:t>
            </a:r>
            <a:r>
              <a:rPr lang="cs-CZ" sz="2800" dirty="0" smtClean="0">
                <a:solidFill>
                  <a:schemeClr val="accent2"/>
                </a:solidFill>
                <a:latin typeface="Arial Black" pitchFamily="34" charset="0"/>
              </a:rPr>
              <a:t> </a:t>
            </a:r>
            <a:r>
              <a:rPr lang="cs-CZ" sz="2800" dirty="0" err="1">
                <a:solidFill>
                  <a:schemeClr val="accent2"/>
                </a:solidFill>
                <a:latin typeface="Arial Black" pitchFamily="34" charset="0"/>
              </a:rPr>
              <a:t>wir</a:t>
            </a:r>
            <a:r>
              <a:rPr lang="cs-CZ" sz="2800" dirty="0">
                <a:solidFill>
                  <a:schemeClr val="accent2"/>
                </a:solidFill>
                <a:latin typeface="Arial Black" pitchFamily="34" charset="0"/>
              </a:rPr>
              <a:t> </a:t>
            </a:r>
            <a:r>
              <a:rPr lang="cs-CZ" sz="2800" dirty="0" err="1">
                <a:solidFill>
                  <a:schemeClr val="accent2"/>
                </a:solidFill>
                <a:latin typeface="Arial Black" pitchFamily="34" charset="0"/>
              </a:rPr>
              <a:t>Weihnachten</a:t>
            </a:r>
            <a:r>
              <a:rPr lang="cs-CZ" sz="2800" dirty="0">
                <a:solidFill>
                  <a:schemeClr val="accent2"/>
                </a:solidFill>
                <a:latin typeface="Arial Black" pitchFamily="34" charset="0"/>
              </a:rPr>
              <a:t>.</a:t>
            </a:r>
          </a:p>
          <a:p>
            <a:r>
              <a:rPr lang="cs-CZ" sz="2800" dirty="0" err="1" smtClean="0">
                <a:solidFill>
                  <a:schemeClr val="accent2"/>
                </a:solidFill>
                <a:latin typeface="Arial Black" pitchFamily="34" charset="0"/>
              </a:rPr>
              <a:t>Im</a:t>
            </a:r>
            <a:r>
              <a:rPr lang="cs-CZ" sz="2800" dirty="0" smtClean="0">
                <a:solidFill>
                  <a:schemeClr val="accent2"/>
                </a:solidFill>
                <a:latin typeface="Arial Black" pitchFamily="34" charset="0"/>
              </a:rPr>
              <a:t> </a:t>
            </a:r>
            <a:r>
              <a:rPr lang="cs-CZ" sz="2800" dirty="0" err="1" smtClean="0">
                <a:solidFill>
                  <a:schemeClr val="accent2"/>
                </a:solidFill>
                <a:latin typeface="Arial Black" pitchFamily="34" charset="0"/>
              </a:rPr>
              <a:t>Januar</a:t>
            </a:r>
            <a:r>
              <a:rPr lang="cs-CZ" sz="2800" dirty="0" smtClean="0">
                <a:solidFill>
                  <a:schemeClr val="accent2"/>
                </a:solidFill>
                <a:latin typeface="Arial Black" pitchFamily="34" charset="0"/>
              </a:rPr>
              <a:t> </a:t>
            </a:r>
            <a:r>
              <a:rPr lang="cs-CZ" sz="2800" dirty="0" err="1" smtClean="0">
                <a:solidFill>
                  <a:schemeClr val="accent2"/>
                </a:solidFill>
                <a:latin typeface="Arial Black" pitchFamily="34" charset="0"/>
              </a:rPr>
              <a:t>spielen</a:t>
            </a:r>
            <a:r>
              <a:rPr lang="cs-CZ" sz="2800" dirty="0" smtClean="0">
                <a:solidFill>
                  <a:schemeClr val="accent2"/>
                </a:solidFill>
                <a:latin typeface="Arial Black" pitchFamily="34" charset="0"/>
              </a:rPr>
              <a:t> </a:t>
            </a:r>
            <a:r>
              <a:rPr lang="cs-CZ" sz="2800" dirty="0" err="1" smtClean="0">
                <a:solidFill>
                  <a:schemeClr val="accent2"/>
                </a:solidFill>
                <a:latin typeface="Arial Black" pitchFamily="34" charset="0"/>
              </a:rPr>
              <a:t>wir</a:t>
            </a:r>
            <a:r>
              <a:rPr lang="cs-CZ" sz="2800" dirty="0" smtClean="0">
                <a:solidFill>
                  <a:schemeClr val="accent2"/>
                </a:solidFill>
                <a:latin typeface="Arial Black" pitchFamily="34" charset="0"/>
              </a:rPr>
              <a:t> </a:t>
            </a:r>
            <a:r>
              <a:rPr lang="cs-CZ" sz="2800" dirty="0" err="1" smtClean="0">
                <a:solidFill>
                  <a:schemeClr val="accent2"/>
                </a:solidFill>
                <a:latin typeface="Arial Black" pitchFamily="34" charset="0"/>
              </a:rPr>
              <a:t>Eishockey</a:t>
            </a:r>
            <a:r>
              <a:rPr lang="cs-CZ" sz="2800" dirty="0" smtClean="0">
                <a:solidFill>
                  <a:schemeClr val="accent2"/>
                </a:solidFill>
                <a:latin typeface="Arial Black" pitchFamily="34" charset="0"/>
              </a:rPr>
              <a:t>.</a:t>
            </a:r>
          </a:p>
          <a:p>
            <a:r>
              <a:rPr lang="cs-CZ" sz="2800" dirty="0" err="1" smtClean="0">
                <a:solidFill>
                  <a:schemeClr val="accent2"/>
                </a:solidFill>
                <a:latin typeface="Arial Black" pitchFamily="34" charset="0"/>
              </a:rPr>
              <a:t>Im</a:t>
            </a:r>
            <a:r>
              <a:rPr lang="cs-CZ" sz="2800" dirty="0" smtClean="0">
                <a:solidFill>
                  <a:schemeClr val="accent2"/>
                </a:solidFill>
                <a:latin typeface="Arial Black" pitchFamily="34" charset="0"/>
              </a:rPr>
              <a:t> </a:t>
            </a:r>
            <a:r>
              <a:rPr lang="cs-CZ" sz="2800" dirty="0" err="1" smtClean="0">
                <a:solidFill>
                  <a:schemeClr val="accent2"/>
                </a:solidFill>
                <a:latin typeface="Arial Black" pitchFamily="34" charset="0"/>
              </a:rPr>
              <a:t>Februar</a:t>
            </a:r>
            <a:r>
              <a:rPr lang="cs-CZ" sz="2800" dirty="0" smtClean="0">
                <a:solidFill>
                  <a:schemeClr val="accent2"/>
                </a:solidFill>
                <a:latin typeface="Arial Black" pitchFamily="34" charset="0"/>
              </a:rPr>
              <a:t> </a:t>
            </a:r>
            <a:r>
              <a:rPr lang="cs-CZ" sz="2800" dirty="0" err="1" smtClean="0">
                <a:solidFill>
                  <a:schemeClr val="accent2"/>
                </a:solidFill>
                <a:latin typeface="Arial Black" pitchFamily="34" charset="0"/>
              </a:rPr>
              <a:t>fahren</a:t>
            </a:r>
            <a:r>
              <a:rPr lang="cs-CZ" sz="2800" dirty="0" smtClean="0">
                <a:solidFill>
                  <a:schemeClr val="accent2"/>
                </a:solidFill>
                <a:latin typeface="Arial Black" pitchFamily="34" charset="0"/>
              </a:rPr>
              <a:t> </a:t>
            </a:r>
            <a:r>
              <a:rPr lang="cs-CZ" sz="2800" dirty="0" err="1" smtClean="0">
                <a:solidFill>
                  <a:schemeClr val="accent2"/>
                </a:solidFill>
                <a:latin typeface="Arial Black" pitchFamily="34" charset="0"/>
              </a:rPr>
              <a:t>wir</a:t>
            </a:r>
            <a:r>
              <a:rPr lang="cs-CZ" sz="2800" dirty="0" smtClean="0">
                <a:solidFill>
                  <a:schemeClr val="accent2"/>
                </a:solidFill>
                <a:latin typeface="Arial Black" pitchFamily="34" charset="0"/>
              </a:rPr>
              <a:t> </a:t>
            </a:r>
            <a:r>
              <a:rPr lang="cs-CZ" sz="2800" dirty="0" err="1" smtClean="0">
                <a:solidFill>
                  <a:schemeClr val="accent2"/>
                </a:solidFill>
                <a:latin typeface="Arial Black" pitchFamily="34" charset="0"/>
              </a:rPr>
              <a:t>Schi</a:t>
            </a:r>
            <a:r>
              <a:rPr lang="cs-CZ" sz="2800" dirty="0" smtClean="0">
                <a:solidFill>
                  <a:schemeClr val="accent2"/>
                </a:solidFill>
                <a:latin typeface="Arial Black" pitchFamily="34" charset="0"/>
              </a:rPr>
              <a:t>.</a:t>
            </a:r>
          </a:p>
        </p:txBody>
      </p:sp>
      <p:pic>
        <p:nvPicPr>
          <p:cNvPr id="7" name="Picture 5" descr="C:\Documents and Settings\Jitka\Local Settings\Temporary Internet Files\Content.IE5\H4KHKG0K\MC90034682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221088"/>
            <a:ext cx="1944216" cy="18462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29219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Monate</a:t>
            </a:r>
            <a:r>
              <a:rPr lang="cs-CZ" dirty="0" smtClean="0"/>
              <a:t> – </a:t>
            </a:r>
            <a:r>
              <a:rPr lang="cs-CZ" dirty="0" err="1" smtClean="0"/>
              <a:t>Übung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3754760" cy="453325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800" dirty="0" err="1" smtClean="0">
                <a:solidFill>
                  <a:schemeClr val="tx2"/>
                </a:solidFill>
                <a:latin typeface="Arial Black" pitchFamily="34" charset="0"/>
              </a:rPr>
              <a:t>Wann</a:t>
            </a:r>
            <a:r>
              <a:rPr lang="cs-CZ" sz="2800" dirty="0" smtClean="0">
                <a:solidFill>
                  <a:schemeClr val="tx2"/>
                </a:solidFill>
                <a:latin typeface="Arial Black" pitchFamily="34" charset="0"/>
              </a:rPr>
              <a:t> </a:t>
            </a:r>
            <a:r>
              <a:rPr lang="cs-CZ" sz="2800" dirty="0" err="1" smtClean="0">
                <a:solidFill>
                  <a:schemeClr val="tx2"/>
                </a:solidFill>
                <a:latin typeface="Arial Black" pitchFamily="34" charset="0"/>
              </a:rPr>
              <a:t>haben</a:t>
            </a:r>
            <a:r>
              <a:rPr lang="cs-CZ" sz="2800" dirty="0" smtClean="0">
                <a:solidFill>
                  <a:schemeClr val="tx2"/>
                </a:solidFill>
                <a:latin typeface="Arial Black" pitchFamily="34" charset="0"/>
              </a:rPr>
              <a:t> </a:t>
            </a:r>
            <a:r>
              <a:rPr lang="cs-CZ" sz="2800" dirty="0" err="1" smtClean="0">
                <a:solidFill>
                  <a:schemeClr val="tx2"/>
                </a:solidFill>
                <a:latin typeface="Arial Black" pitchFamily="34" charset="0"/>
              </a:rPr>
              <a:t>wir</a:t>
            </a:r>
            <a:r>
              <a:rPr lang="cs-CZ" sz="2800" dirty="0" smtClean="0">
                <a:solidFill>
                  <a:schemeClr val="tx2"/>
                </a:solidFill>
                <a:latin typeface="Arial Black" pitchFamily="34" charset="0"/>
              </a:rPr>
              <a:t> </a:t>
            </a:r>
            <a:r>
              <a:rPr lang="cs-CZ" sz="2800" dirty="0" err="1" smtClean="0">
                <a:solidFill>
                  <a:schemeClr val="tx2"/>
                </a:solidFill>
                <a:latin typeface="Arial Black" pitchFamily="34" charset="0"/>
              </a:rPr>
              <a:t>Ferien</a:t>
            </a:r>
            <a:r>
              <a:rPr lang="cs-CZ" sz="2800" dirty="0" smtClean="0">
                <a:solidFill>
                  <a:schemeClr val="tx2"/>
                </a:solidFill>
                <a:latin typeface="Arial Black" pitchFamily="34" charset="0"/>
              </a:rPr>
              <a:t>?</a:t>
            </a:r>
          </a:p>
          <a:p>
            <a:pPr marL="0" indent="0">
              <a:buNone/>
            </a:pPr>
            <a:r>
              <a:rPr lang="cs-CZ" sz="2800" b="1" dirty="0" err="1" smtClean="0">
                <a:solidFill>
                  <a:schemeClr val="tx2"/>
                </a:solidFill>
                <a:latin typeface="Arial Black" pitchFamily="34" charset="0"/>
              </a:rPr>
              <a:t>Wann</a:t>
            </a:r>
            <a:r>
              <a:rPr lang="cs-CZ" sz="2800" b="1" dirty="0" smtClean="0">
                <a:solidFill>
                  <a:schemeClr val="tx2"/>
                </a:solidFill>
                <a:latin typeface="Arial Black" pitchFamily="34" charset="0"/>
              </a:rPr>
              <a:t> </a:t>
            </a:r>
            <a:r>
              <a:rPr lang="cs-CZ" sz="2800" b="1" dirty="0" err="1" smtClean="0">
                <a:solidFill>
                  <a:schemeClr val="tx2"/>
                </a:solidFill>
                <a:latin typeface="Arial Black" pitchFamily="34" charset="0"/>
              </a:rPr>
              <a:t>feiern</a:t>
            </a:r>
            <a:r>
              <a:rPr lang="cs-CZ" sz="2800" b="1" dirty="0" smtClean="0">
                <a:solidFill>
                  <a:schemeClr val="tx2"/>
                </a:solidFill>
                <a:latin typeface="Arial Black" pitchFamily="34" charset="0"/>
              </a:rPr>
              <a:t> </a:t>
            </a:r>
            <a:r>
              <a:rPr lang="cs-CZ" sz="2800" b="1" dirty="0" err="1" smtClean="0">
                <a:solidFill>
                  <a:schemeClr val="tx2"/>
                </a:solidFill>
                <a:latin typeface="Arial Black" pitchFamily="34" charset="0"/>
              </a:rPr>
              <a:t>wir</a:t>
            </a:r>
            <a:r>
              <a:rPr lang="cs-CZ" sz="2800" b="1" dirty="0" smtClean="0">
                <a:solidFill>
                  <a:schemeClr val="tx2"/>
                </a:solidFill>
                <a:latin typeface="Arial Black" pitchFamily="34" charset="0"/>
              </a:rPr>
              <a:t> </a:t>
            </a:r>
            <a:r>
              <a:rPr lang="cs-CZ" sz="2800" b="1" dirty="0" err="1" smtClean="0">
                <a:solidFill>
                  <a:schemeClr val="tx2"/>
                </a:solidFill>
                <a:latin typeface="Arial Black" pitchFamily="34" charset="0"/>
              </a:rPr>
              <a:t>Weihnachten</a:t>
            </a:r>
            <a:r>
              <a:rPr lang="cs-CZ" sz="2800" b="1" dirty="0" smtClean="0">
                <a:solidFill>
                  <a:schemeClr val="tx2"/>
                </a:solidFill>
                <a:latin typeface="Arial Black" pitchFamily="34" charset="0"/>
              </a:rPr>
              <a:t>?</a:t>
            </a:r>
          </a:p>
          <a:p>
            <a:pPr marL="0" indent="0">
              <a:buNone/>
            </a:pPr>
            <a:r>
              <a:rPr lang="cs-CZ" sz="2800" b="1" dirty="0" err="1" smtClean="0">
                <a:solidFill>
                  <a:schemeClr val="tx2"/>
                </a:solidFill>
                <a:latin typeface="Arial Black" pitchFamily="34" charset="0"/>
              </a:rPr>
              <a:t>Wann</a:t>
            </a:r>
            <a:r>
              <a:rPr lang="cs-CZ" sz="2800" b="1" dirty="0" smtClean="0">
                <a:solidFill>
                  <a:schemeClr val="tx2"/>
                </a:solidFill>
                <a:latin typeface="Arial Black" pitchFamily="34" charset="0"/>
              </a:rPr>
              <a:t> </a:t>
            </a:r>
            <a:r>
              <a:rPr lang="cs-CZ" sz="2800" b="1" dirty="0" err="1" smtClean="0">
                <a:solidFill>
                  <a:schemeClr val="tx2"/>
                </a:solidFill>
                <a:latin typeface="Arial Black" pitchFamily="34" charset="0"/>
              </a:rPr>
              <a:t>bekommen</a:t>
            </a:r>
            <a:r>
              <a:rPr lang="cs-CZ" sz="2800" b="1" dirty="0" smtClean="0">
                <a:solidFill>
                  <a:schemeClr val="tx2"/>
                </a:solidFill>
                <a:latin typeface="Arial Black" pitchFamily="34" charset="0"/>
              </a:rPr>
              <a:t> </a:t>
            </a:r>
            <a:r>
              <a:rPr lang="cs-CZ" sz="2800" b="1" dirty="0" err="1" smtClean="0">
                <a:solidFill>
                  <a:schemeClr val="tx2"/>
                </a:solidFill>
                <a:latin typeface="Arial Black" pitchFamily="34" charset="0"/>
              </a:rPr>
              <a:t>wir</a:t>
            </a:r>
            <a:r>
              <a:rPr lang="cs-CZ" sz="2800" b="1" dirty="0" smtClean="0">
                <a:solidFill>
                  <a:schemeClr val="tx2"/>
                </a:solidFill>
                <a:latin typeface="Arial Black" pitchFamily="34" charset="0"/>
              </a:rPr>
              <a:t> </a:t>
            </a:r>
            <a:r>
              <a:rPr lang="cs-CZ" sz="2800" b="1" dirty="0" err="1" smtClean="0">
                <a:solidFill>
                  <a:schemeClr val="tx2"/>
                </a:solidFill>
                <a:latin typeface="Arial Black" pitchFamily="34" charset="0"/>
              </a:rPr>
              <a:t>Zeugnisse</a:t>
            </a:r>
            <a:r>
              <a:rPr lang="cs-CZ" sz="2800" b="1" dirty="0" smtClean="0">
                <a:solidFill>
                  <a:schemeClr val="tx2"/>
                </a:solidFill>
                <a:latin typeface="Arial Black" pitchFamily="34" charset="0"/>
              </a:rPr>
              <a:t>?</a:t>
            </a:r>
          </a:p>
          <a:p>
            <a:pPr marL="0" indent="0">
              <a:buNone/>
            </a:pPr>
            <a:r>
              <a:rPr lang="cs-CZ" sz="2800" b="1" dirty="0" err="1" smtClean="0">
                <a:solidFill>
                  <a:schemeClr val="tx2"/>
                </a:solidFill>
                <a:latin typeface="Arial Black" pitchFamily="34" charset="0"/>
              </a:rPr>
              <a:t>Wann</a:t>
            </a:r>
            <a:r>
              <a:rPr lang="cs-CZ" sz="2800" b="1" dirty="0" smtClean="0">
                <a:solidFill>
                  <a:schemeClr val="tx2"/>
                </a:solidFill>
                <a:latin typeface="Arial Black" pitchFamily="34" charset="0"/>
              </a:rPr>
              <a:t> </a:t>
            </a:r>
            <a:r>
              <a:rPr lang="cs-CZ" sz="2800" b="1" dirty="0" err="1" smtClean="0">
                <a:solidFill>
                  <a:schemeClr val="tx2"/>
                </a:solidFill>
                <a:latin typeface="Arial Black" pitchFamily="34" charset="0"/>
              </a:rPr>
              <a:t>beginnt</a:t>
            </a:r>
            <a:r>
              <a:rPr lang="cs-CZ" sz="2800" b="1" dirty="0" smtClean="0">
                <a:solidFill>
                  <a:schemeClr val="tx2"/>
                </a:solidFill>
                <a:latin typeface="Arial Black" pitchFamily="34" charset="0"/>
              </a:rPr>
              <a:t> </a:t>
            </a:r>
            <a:r>
              <a:rPr lang="cs-CZ" sz="2800" b="1" dirty="0" err="1" smtClean="0">
                <a:solidFill>
                  <a:schemeClr val="tx2"/>
                </a:solidFill>
                <a:latin typeface="Arial Black" pitchFamily="34" charset="0"/>
              </a:rPr>
              <a:t>die</a:t>
            </a:r>
            <a:r>
              <a:rPr lang="cs-CZ" sz="2800" b="1" dirty="0" smtClean="0">
                <a:solidFill>
                  <a:schemeClr val="tx2"/>
                </a:solidFill>
                <a:latin typeface="Arial Black" pitchFamily="34" charset="0"/>
              </a:rPr>
              <a:t> </a:t>
            </a:r>
            <a:r>
              <a:rPr lang="cs-CZ" sz="2800" b="1" dirty="0" err="1" smtClean="0">
                <a:solidFill>
                  <a:schemeClr val="tx2"/>
                </a:solidFill>
                <a:latin typeface="Arial Black" pitchFamily="34" charset="0"/>
              </a:rPr>
              <a:t>Schule</a:t>
            </a:r>
            <a:r>
              <a:rPr lang="cs-CZ" sz="2800" b="1" dirty="0" smtClean="0">
                <a:solidFill>
                  <a:schemeClr val="tx2"/>
                </a:solidFill>
                <a:latin typeface="Arial Black" pitchFamily="34" charset="0"/>
              </a:rPr>
              <a:t>?</a:t>
            </a:r>
          </a:p>
          <a:p>
            <a:pPr marL="0" indent="0">
              <a:buNone/>
            </a:pPr>
            <a:r>
              <a:rPr lang="cs-CZ" sz="2800" b="1" dirty="0" err="1" smtClean="0">
                <a:solidFill>
                  <a:schemeClr val="tx2"/>
                </a:solidFill>
                <a:latin typeface="Arial Black" pitchFamily="34" charset="0"/>
              </a:rPr>
              <a:t>Wann</a:t>
            </a:r>
            <a:r>
              <a:rPr lang="cs-CZ" sz="2800" b="1" dirty="0" smtClean="0">
                <a:solidFill>
                  <a:schemeClr val="tx2"/>
                </a:solidFill>
                <a:latin typeface="Arial Black" pitchFamily="34" charset="0"/>
              </a:rPr>
              <a:t> </a:t>
            </a:r>
            <a:r>
              <a:rPr lang="cs-CZ" sz="2800" b="1" dirty="0" err="1" smtClean="0">
                <a:solidFill>
                  <a:schemeClr val="tx2"/>
                </a:solidFill>
                <a:latin typeface="Arial Black" pitchFamily="34" charset="0"/>
              </a:rPr>
              <a:t>feiern</a:t>
            </a:r>
            <a:r>
              <a:rPr lang="cs-CZ" sz="2800" b="1" dirty="0" smtClean="0">
                <a:solidFill>
                  <a:schemeClr val="tx2"/>
                </a:solidFill>
                <a:latin typeface="Arial Black" pitchFamily="34" charset="0"/>
              </a:rPr>
              <a:t> </a:t>
            </a:r>
            <a:r>
              <a:rPr lang="cs-CZ" sz="2800" b="1" dirty="0" err="1" smtClean="0">
                <a:solidFill>
                  <a:schemeClr val="tx2"/>
                </a:solidFill>
                <a:latin typeface="Arial Black" pitchFamily="34" charset="0"/>
              </a:rPr>
              <a:t>wir</a:t>
            </a:r>
            <a:r>
              <a:rPr lang="cs-CZ" sz="2800" b="1" dirty="0" smtClean="0">
                <a:solidFill>
                  <a:schemeClr val="tx2"/>
                </a:solidFill>
                <a:latin typeface="Arial Black" pitchFamily="34" charset="0"/>
              </a:rPr>
              <a:t> </a:t>
            </a:r>
            <a:r>
              <a:rPr lang="cs-CZ" sz="2800" b="1" dirty="0" err="1" smtClean="0">
                <a:solidFill>
                  <a:schemeClr val="tx2"/>
                </a:solidFill>
                <a:latin typeface="Arial Black" pitchFamily="34" charset="0"/>
              </a:rPr>
              <a:t>Muttertag</a:t>
            </a:r>
            <a:r>
              <a:rPr lang="cs-CZ" sz="2800" b="1" dirty="0" smtClean="0">
                <a:solidFill>
                  <a:schemeClr val="tx2"/>
                </a:solidFill>
                <a:latin typeface="Arial Black" pitchFamily="34" charset="0"/>
              </a:rPr>
              <a:t>?</a:t>
            </a:r>
            <a:endParaRPr lang="cs-CZ" b="1" dirty="0" smtClean="0">
              <a:solidFill>
                <a:schemeClr val="tx2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211960" y="1940895"/>
            <a:ext cx="4254624" cy="4730781"/>
          </a:xfrm>
        </p:spPr>
        <p:txBody>
          <a:bodyPr>
            <a:normAutofit lnSpcReduction="10000"/>
          </a:bodyPr>
          <a:lstStyle/>
          <a:p>
            <a:r>
              <a:rPr lang="cs-CZ" dirty="0" err="1" smtClean="0">
                <a:solidFill>
                  <a:srgbClr val="C00000"/>
                </a:solidFill>
                <a:latin typeface="Arial Black" pitchFamily="34" charset="0"/>
              </a:rPr>
              <a:t>Im</a:t>
            </a:r>
            <a:r>
              <a:rPr lang="cs-CZ" dirty="0" smtClean="0">
                <a:solidFill>
                  <a:srgbClr val="C00000"/>
                </a:solidFill>
                <a:latin typeface="Arial Black" pitchFamily="34" charset="0"/>
              </a:rPr>
              <a:t> </a:t>
            </a:r>
            <a:r>
              <a:rPr lang="cs-CZ" dirty="0" err="1" smtClean="0">
                <a:solidFill>
                  <a:srgbClr val="C00000"/>
                </a:solidFill>
                <a:latin typeface="Arial Black" pitchFamily="34" charset="0"/>
              </a:rPr>
              <a:t>Juli</a:t>
            </a:r>
            <a:r>
              <a:rPr lang="cs-CZ" dirty="0" smtClean="0">
                <a:solidFill>
                  <a:srgbClr val="C00000"/>
                </a:solidFill>
                <a:latin typeface="Arial Black" pitchFamily="34" charset="0"/>
              </a:rPr>
              <a:t> </a:t>
            </a:r>
            <a:r>
              <a:rPr lang="cs-CZ" dirty="0" err="1" smtClean="0">
                <a:solidFill>
                  <a:srgbClr val="C00000"/>
                </a:solidFill>
                <a:latin typeface="Arial Black" pitchFamily="34" charset="0"/>
              </a:rPr>
              <a:t>und</a:t>
            </a:r>
            <a:r>
              <a:rPr lang="cs-CZ" dirty="0" smtClean="0">
                <a:solidFill>
                  <a:srgbClr val="C00000"/>
                </a:solidFill>
                <a:latin typeface="Arial Black" pitchFamily="34" charset="0"/>
              </a:rPr>
              <a:t> </a:t>
            </a:r>
            <a:r>
              <a:rPr lang="cs-CZ" dirty="0" err="1" smtClean="0">
                <a:solidFill>
                  <a:srgbClr val="C00000"/>
                </a:solidFill>
                <a:latin typeface="Arial Black" pitchFamily="34" charset="0"/>
              </a:rPr>
              <a:t>im</a:t>
            </a:r>
            <a:r>
              <a:rPr lang="cs-CZ" dirty="0" smtClean="0">
                <a:solidFill>
                  <a:srgbClr val="C00000"/>
                </a:solidFill>
                <a:latin typeface="Arial Black" pitchFamily="34" charset="0"/>
              </a:rPr>
              <a:t> August.</a:t>
            </a:r>
          </a:p>
          <a:p>
            <a:endParaRPr lang="cs-CZ" dirty="0">
              <a:solidFill>
                <a:srgbClr val="C00000"/>
              </a:solidFill>
              <a:latin typeface="Arial Black" pitchFamily="34" charset="0"/>
            </a:endParaRPr>
          </a:p>
          <a:p>
            <a:r>
              <a:rPr lang="cs-CZ" dirty="0" err="1" smtClean="0">
                <a:solidFill>
                  <a:srgbClr val="C00000"/>
                </a:solidFill>
                <a:latin typeface="Arial Black" pitchFamily="34" charset="0"/>
              </a:rPr>
              <a:t>Im</a:t>
            </a:r>
            <a:r>
              <a:rPr lang="cs-CZ" dirty="0" smtClean="0">
                <a:solidFill>
                  <a:srgbClr val="C00000"/>
                </a:solidFill>
                <a:latin typeface="Arial Black" pitchFamily="34" charset="0"/>
              </a:rPr>
              <a:t> </a:t>
            </a:r>
            <a:r>
              <a:rPr lang="cs-CZ" dirty="0" err="1" smtClean="0">
                <a:solidFill>
                  <a:srgbClr val="C00000"/>
                </a:solidFill>
                <a:latin typeface="Arial Black" pitchFamily="34" charset="0"/>
              </a:rPr>
              <a:t>Dezember</a:t>
            </a:r>
            <a:r>
              <a:rPr lang="cs-CZ" dirty="0" smtClean="0">
                <a:solidFill>
                  <a:srgbClr val="C00000"/>
                </a:solidFill>
                <a:latin typeface="Arial Black" pitchFamily="34" charset="0"/>
              </a:rPr>
              <a:t>.</a:t>
            </a:r>
          </a:p>
          <a:p>
            <a:endParaRPr lang="cs-CZ" dirty="0">
              <a:solidFill>
                <a:srgbClr val="C00000"/>
              </a:solidFill>
              <a:latin typeface="Arial Black" pitchFamily="34" charset="0"/>
            </a:endParaRPr>
          </a:p>
          <a:p>
            <a:r>
              <a:rPr lang="cs-CZ" dirty="0" err="1" smtClean="0">
                <a:solidFill>
                  <a:srgbClr val="C00000"/>
                </a:solidFill>
                <a:latin typeface="Arial Black" pitchFamily="34" charset="0"/>
              </a:rPr>
              <a:t>Im</a:t>
            </a:r>
            <a:r>
              <a:rPr lang="cs-CZ" dirty="0" smtClean="0">
                <a:solidFill>
                  <a:srgbClr val="C00000"/>
                </a:solidFill>
                <a:latin typeface="Arial Black" pitchFamily="34" charset="0"/>
              </a:rPr>
              <a:t> Juni.</a:t>
            </a:r>
          </a:p>
          <a:p>
            <a:endParaRPr lang="cs-CZ" dirty="0">
              <a:solidFill>
                <a:srgbClr val="C00000"/>
              </a:solidFill>
              <a:latin typeface="Arial Black" pitchFamily="34" charset="0"/>
            </a:endParaRPr>
          </a:p>
          <a:p>
            <a:r>
              <a:rPr lang="cs-CZ" dirty="0" err="1" smtClean="0">
                <a:solidFill>
                  <a:srgbClr val="C00000"/>
                </a:solidFill>
                <a:latin typeface="Arial Black" pitchFamily="34" charset="0"/>
              </a:rPr>
              <a:t>Im</a:t>
            </a:r>
            <a:r>
              <a:rPr lang="cs-CZ" dirty="0" smtClean="0">
                <a:solidFill>
                  <a:srgbClr val="C00000"/>
                </a:solidFill>
                <a:latin typeface="Arial Black" pitchFamily="34" charset="0"/>
              </a:rPr>
              <a:t> </a:t>
            </a:r>
            <a:r>
              <a:rPr lang="cs-CZ" dirty="0" err="1" smtClean="0">
                <a:solidFill>
                  <a:srgbClr val="C00000"/>
                </a:solidFill>
                <a:latin typeface="Arial Black" pitchFamily="34" charset="0"/>
              </a:rPr>
              <a:t>September</a:t>
            </a:r>
            <a:r>
              <a:rPr lang="cs-CZ" dirty="0" smtClean="0">
                <a:solidFill>
                  <a:srgbClr val="C00000"/>
                </a:solidFill>
                <a:latin typeface="Arial Black" pitchFamily="34" charset="0"/>
              </a:rPr>
              <a:t>.</a:t>
            </a:r>
          </a:p>
          <a:p>
            <a:endParaRPr lang="cs-CZ" dirty="0" smtClean="0">
              <a:solidFill>
                <a:srgbClr val="C00000"/>
              </a:solidFill>
              <a:latin typeface="Arial Black" pitchFamily="34" charset="0"/>
            </a:endParaRPr>
          </a:p>
          <a:p>
            <a:r>
              <a:rPr lang="cs-CZ" dirty="0" err="1" smtClean="0">
                <a:solidFill>
                  <a:srgbClr val="C00000"/>
                </a:solidFill>
                <a:latin typeface="Arial Black" pitchFamily="34" charset="0"/>
              </a:rPr>
              <a:t>Im</a:t>
            </a:r>
            <a:r>
              <a:rPr lang="cs-CZ" dirty="0" smtClean="0">
                <a:solidFill>
                  <a:srgbClr val="C00000"/>
                </a:solidFill>
                <a:latin typeface="Arial Black" pitchFamily="34" charset="0"/>
              </a:rPr>
              <a:t> </a:t>
            </a:r>
            <a:r>
              <a:rPr lang="cs-CZ" dirty="0" err="1" smtClean="0">
                <a:solidFill>
                  <a:srgbClr val="C00000"/>
                </a:solidFill>
                <a:latin typeface="Arial Black" pitchFamily="34" charset="0"/>
              </a:rPr>
              <a:t>Mai</a:t>
            </a:r>
            <a:r>
              <a:rPr lang="cs-CZ" dirty="0" smtClean="0">
                <a:solidFill>
                  <a:srgbClr val="C00000"/>
                </a:solidFill>
                <a:latin typeface="Arial Black" pitchFamily="34" charset="0"/>
              </a:rPr>
              <a:t>.</a:t>
            </a:r>
          </a:p>
        </p:txBody>
      </p:sp>
      <p:sp>
        <p:nvSpPr>
          <p:cNvPr id="4" name="Obdélník 3"/>
          <p:cNvSpPr/>
          <p:nvPr/>
        </p:nvSpPr>
        <p:spPr>
          <a:xfrm>
            <a:off x="2555776" y="6133946"/>
            <a:ext cx="363824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Ilustrace www.office.microsoft.com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val="33817597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1305</TotalTime>
  <Words>286</Words>
  <Application>Microsoft Office PowerPoint</Application>
  <PresentationFormat>Předvádění na obrazovce (4:3)</PresentationFormat>
  <Paragraphs>110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Prezentace aplikace PowerPoint</vt:lpstr>
      <vt:lpstr>Prezentace aplikace PowerPoint</vt:lpstr>
      <vt:lpstr>Monate</vt:lpstr>
      <vt:lpstr>Die Frühlingsmonate sind:</vt:lpstr>
      <vt:lpstr>Die Sommermonate sind</vt:lpstr>
      <vt:lpstr>Die Herbstmonate sind:</vt:lpstr>
      <vt:lpstr>Die Wintermonate sind:</vt:lpstr>
      <vt:lpstr>Monate – Übung: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 – Fragen.</dc:title>
  <dc:creator>Jitka</dc:creator>
  <cp:lastModifiedBy>Jitka</cp:lastModifiedBy>
  <cp:revision>58</cp:revision>
  <dcterms:created xsi:type="dcterms:W3CDTF">2012-01-07T15:45:54Z</dcterms:created>
  <dcterms:modified xsi:type="dcterms:W3CDTF">2013-12-30T14:27:02Z</dcterms:modified>
</cp:coreProperties>
</file>